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</a:rPr>
              <a:t>Народна лялька</a:t>
            </a:r>
            <a:endParaRPr lang="uk-UA" sz="6000" b="1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8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8"/>
    </mc:Choice>
    <mc:Fallback>
      <p:transition spd="slow" advTm="5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Обрядові ляльки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Лялька Спасівська</a:t>
            </a:r>
            <a:endParaRPr lang="uk-UA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Весняна лялька Василинка</a:t>
            </a:r>
            <a:endParaRPr lang="uk-UA" dirty="0"/>
          </a:p>
        </p:txBody>
      </p:sp>
      <p:pic>
        <p:nvPicPr>
          <p:cNvPr id="1026" name="Picture 2" descr="C:\Documents and Settings\Phenom\Рабочий стол\569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537591"/>
            <a:ext cx="2160240" cy="33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Phenom\Рабочий стол\64b9528674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12908"/>
            <a:ext cx="2603426" cy="347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32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75"/>
    </mc:Choice>
    <mc:Fallback>
      <p:transition spd="slow" advTm="15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build="p"/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Ляльки - обереги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2600" i="1" dirty="0" smtClean="0">
                <a:solidFill>
                  <a:srgbClr val="0070C0"/>
                </a:solidFill>
              </a:rPr>
              <a:t>Лялька – дзвіночок </a:t>
            </a:r>
            <a:r>
              <a:rPr lang="uk-UA" i="1" dirty="0" smtClean="0">
                <a:solidFill>
                  <a:srgbClr val="0070C0"/>
                </a:solidFill>
              </a:rPr>
              <a:t>– оберіг гарного настрою</a:t>
            </a:r>
            <a:endParaRPr lang="uk-UA" i="1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i="1" dirty="0" smtClean="0">
                <a:solidFill>
                  <a:srgbClr val="0070C0"/>
                </a:solidFill>
              </a:rPr>
              <a:t>Лялька – безсонниця – магічна колискова лялька</a:t>
            </a:r>
            <a:endParaRPr lang="uk-UA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5662"/>
            <a:ext cx="4040188" cy="322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64277"/>
            <a:ext cx="3296198" cy="36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53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66"/>
    </mc:Choice>
    <mc:Fallback>
      <p:transition spd="slow" advTm="16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Ігрові ляльки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0070C0"/>
                </a:solidFill>
              </a:rPr>
              <a:t>Лялька - метелик</a:t>
            </a:r>
            <a:endParaRPr lang="uk-UA" i="1" dirty="0">
              <a:solidFill>
                <a:srgbClr val="0070C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0070C0"/>
                </a:solidFill>
              </a:rPr>
              <a:t>Зайчик – на - пальчик</a:t>
            </a:r>
            <a:endParaRPr lang="uk-UA" i="1" dirty="0">
              <a:solidFill>
                <a:srgbClr val="0070C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" name="Picture 7" descr="Мет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9"/>
          <a:stretch>
            <a:fillRect/>
          </a:stretch>
        </p:blipFill>
        <p:spPr bwMode="auto">
          <a:xfrm>
            <a:off x="395536" y="2420888"/>
            <a:ext cx="2990958" cy="352675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1"/>
            <a:ext cx="3058505" cy="415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582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36"/>
    </mc:Choice>
    <mc:Fallback>
      <p:transition spd="slow" advTm="15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36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Народна лялька</vt:lpstr>
      <vt:lpstr>Обрядові ляльки</vt:lpstr>
      <vt:lpstr>Ляльки - обереги</vt:lpstr>
      <vt:lpstr>Ігрові ляльки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DPK</cp:lastModifiedBy>
  <cp:revision>6</cp:revision>
  <dcterms:modified xsi:type="dcterms:W3CDTF">2011-11-16T19:24:15Z</dcterms:modified>
</cp:coreProperties>
</file>