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BA9D14-B368-48B4-AF73-CE8B8A9CD21E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804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28EBC2-2B4B-49E9-A3F4-8C5ADDC44EAB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527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E9E176-B56C-405C-A44B-1E6E85A1FE4A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182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87C586-655A-4D19-B83F-2BBFD0452986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381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07E030-38DA-4346-89F9-C1547E4019A7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3997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CB2982-0403-400E-B8C5-E5DF4AD6228A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449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C6A05C-998E-4764-900A-92D7EA20D10B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9996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6F4F46-B0A9-4F3E-AD81-1F6E7B93F97F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6329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4B0592-56AC-4B9A-974C-7FE3BD5AE791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331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FE3047-AD4C-4AAF-9A86-E3CEE76539F4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3010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2310D0-4B7F-4C5A-91FE-5642CDBB1C88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0616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49B05EE-6F30-44D7-9BAB-8ED66FC3A099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9205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B2B2B2"/>
            </a:gs>
            <a:gs pos="100000">
              <a:schemeClr val="folHlink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4" name="Freeform 26" descr="Крупное конфетти"/>
          <p:cNvSpPr>
            <a:spLocks/>
          </p:cNvSpPr>
          <p:nvPr/>
        </p:nvSpPr>
        <p:spPr bwMode="auto">
          <a:xfrm>
            <a:off x="1403350" y="6524625"/>
            <a:ext cx="5616575" cy="647700"/>
          </a:xfrm>
          <a:custGeom>
            <a:avLst/>
            <a:gdLst>
              <a:gd name="T0" fmla="*/ 86 w 5050"/>
              <a:gd name="T1" fmla="*/ 329 h 567"/>
              <a:gd name="T2" fmla="*/ 152 w 5050"/>
              <a:gd name="T3" fmla="*/ 255 h 567"/>
              <a:gd name="T4" fmla="*/ 201 w 5050"/>
              <a:gd name="T5" fmla="*/ 222 h 567"/>
              <a:gd name="T6" fmla="*/ 292 w 5050"/>
              <a:gd name="T7" fmla="*/ 165 h 567"/>
              <a:gd name="T8" fmla="*/ 317 w 5050"/>
              <a:gd name="T9" fmla="*/ 148 h 567"/>
              <a:gd name="T10" fmla="*/ 341 w 5050"/>
              <a:gd name="T11" fmla="*/ 140 h 567"/>
              <a:gd name="T12" fmla="*/ 374 w 5050"/>
              <a:gd name="T13" fmla="*/ 107 h 567"/>
              <a:gd name="T14" fmla="*/ 522 w 5050"/>
              <a:gd name="T15" fmla="*/ 74 h 567"/>
              <a:gd name="T16" fmla="*/ 596 w 5050"/>
              <a:gd name="T17" fmla="*/ 41 h 567"/>
              <a:gd name="T18" fmla="*/ 1156 w 5050"/>
              <a:gd name="T19" fmla="*/ 50 h 567"/>
              <a:gd name="T20" fmla="*/ 1386 w 5050"/>
              <a:gd name="T21" fmla="*/ 17 h 567"/>
              <a:gd name="T22" fmla="*/ 1576 w 5050"/>
              <a:gd name="T23" fmla="*/ 0 h 567"/>
              <a:gd name="T24" fmla="*/ 2004 w 5050"/>
              <a:gd name="T25" fmla="*/ 8 h 567"/>
              <a:gd name="T26" fmla="*/ 2086 w 5050"/>
              <a:gd name="T27" fmla="*/ 66 h 567"/>
              <a:gd name="T28" fmla="*/ 2316 w 5050"/>
              <a:gd name="T29" fmla="*/ 74 h 567"/>
              <a:gd name="T30" fmla="*/ 2407 w 5050"/>
              <a:gd name="T31" fmla="*/ 107 h 567"/>
              <a:gd name="T32" fmla="*/ 2497 w 5050"/>
              <a:gd name="T33" fmla="*/ 99 h 567"/>
              <a:gd name="T34" fmla="*/ 2596 w 5050"/>
              <a:gd name="T35" fmla="*/ 66 h 567"/>
              <a:gd name="T36" fmla="*/ 2999 w 5050"/>
              <a:gd name="T37" fmla="*/ 50 h 567"/>
              <a:gd name="T38" fmla="*/ 3205 w 5050"/>
              <a:gd name="T39" fmla="*/ 0 h 567"/>
              <a:gd name="T40" fmla="*/ 3550 w 5050"/>
              <a:gd name="T41" fmla="*/ 8 h 567"/>
              <a:gd name="T42" fmla="*/ 3748 w 5050"/>
              <a:gd name="T43" fmla="*/ 74 h 567"/>
              <a:gd name="T44" fmla="*/ 3855 w 5050"/>
              <a:gd name="T45" fmla="*/ 82 h 567"/>
              <a:gd name="T46" fmla="*/ 3954 w 5050"/>
              <a:gd name="T47" fmla="*/ 124 h 567"/>
              <a:gd name="T48" fmla="*/ 4258 w 5050"/>
              <a:gd name="T49" fmla="*/ 132 h 567"/>
              <a:gd name="T50" fmla="*/ 4340 w 5050"/>
              <a:gd name="T51" fmla="*/ 165 h 567"/>
              <a:gd name="T52" fmla="*/ 4390 w 5050"/>
              <a:gd name="T53" fmla="*/ 198 h 567"/>
              <a:gd name="T54" fmla="*/ 4768 w 5050"/>
              <a:gd name="T55" fmla="*/ 214 h 567"/>
              <a:gd name="T56" fmla="*/ 4785 w 5050"/>
              <a:gd name="T57" fmla="*/ 231 h 567"/>
              <a:gd name="T58" fmla="*/ 4801 w 5050"/>
              <a:gd name="T59" fmla="*/ 280 h 567"/>
              <a:gd name="T60" fmla="*/ 5040 w 5050"/>
              <a:gd name="T61" fmla="*/ 296 h 567"/>
              <a:gd name="T62" fmla="*/ 4999 w 5050"/>
              <a:gd name="T63" fmla="*/ 338 h 567"/>
              <a:gd name="T64" fmla="*/ 4620 w 5050"/>
              <a:gd name="T65" fmla="*/ 346 h 567"/>
              <a:gd name="T66" fmla="*/ 3732 w 5050"/>
              <a:gd name="T67" fmla="*/ 412 h 567"/>
              <a:gd name="T68" fmla="*/ 3608 w 5050"/>
              <a:gd name="T69" fmla="*/ 379 h 567"/>
              <a:gd name="T70" fmla="*/ 2991 w 5050"/>
              <a:gd name="T71" fmla="*/ 387 h 567"/>
              <a:gd name="T72" fmla="*/ 2892 w 5050"/>
              <a:gd name="T73" fmla="*/ 329 h 567"/>
              <a:gd name="T74" fmla="*/ 1246 w 5050"/>
              <a:gd name="T75" fmla="*/ 338 h 567"/>
              <a:gd name="T76" fmla="*/ 358 w 5050"/>
              <a:gd name="T77" fmla="*/ 329 h 567"/>
              <a:gd name="T78" fmla="*/ 86 w 5050"/>
              <a:gd name="T79" fmla="*/ 329 h 5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5050" h="567">
                <a:moveTo>
                  <a:pt x="86" y="329"/>
                </a:moveTo>
                <a:cubicBezTo>
                  <a:pt x="110" y="306"/>
                  <a:pt x="127" y="275"/>
                  <a:pt x="152" y="255"/>
                </a:cubicBezTo>
                <a:cubicBezTo>
                  <a:pt x="167" y="243"/>
                  <a:pt x="186" y="234"/>
                  <a:pt x="201" y="222"/>
                </a:cubicBezTo>
                <a:cubicBezTo>
                  <a:pt x="234" y="195"/>
                  <a:pt x="248" y="176"/>
                  <a:pt x="292" y="165"/>
                </a:cubicBezTo>
                <a:cubicBezTo>
                  <a:pt x="300" y="159"/>
                  <a:pt x="308" y="153"/>
                  <a:pt x="317" y="148"/>
                </a:cubicBezTo>
                <a:cubicBezTo>
                  <a:pt x="325" y="144"/>
                  <a:pt x="334" y="144"/>
                  <a:pt x="341" y="140"/>
                </a:cubicBezTo>
                <a:cubicBezTo>
                  <a:pt x="429" y="88"/>
                  <a:pt x="287" y="160"/>
                  <a:pt x="374" y="107"/>
                </a:cubicBezTo>
                <a:cubicBezTo>
                  <a:pt x="415" y="82"/>
                  <a:pt x="474" y="86"/>
                  <a:pt x="522" y="74"/>
                </a:cubicBezTo>
                <a:cubicBezTo>
                  <a:pt x="547" y="58"/>
                  <a:pt x="569" y="51"/>
                  <a:pt x="596" y="41"/>
                </a:cubicBezTo>
                <a:cubicBezTo>
                  <a:pt x="848" y="49"/>
                  <a:pt x="906" y="58"/>
                  <a:pt x="1156" y="50"/>
                </a:cubicBezTo>
                <a:cubicBezTo>
                  <a:pt x="1233" y="33"/>
                  <a:pt x="1307" y="24"/>
                  <a:pt x="1386" y="17"/>
                </a:cubicBezTo>
                <a:cubicBezTo>
                  <a:pt x="1563" y="28"/>
                  <a:pt x="1463" y="22"/>
                  <a:pt x="1576" y="0"/>
                </a:cubicBezTo>
                <a:cubicBezTo>
                  <a:pt x="1719" y="3"/>
                  <a:pt x="1861" y="3"/>
                  <a:pt x="2004" y="8"/>
                </a:cubicBezTo>
                <a:cubicBezTo>
                  <a:pt x="2045" y="10"/>
                  <a:pt x="2043" y="63"/>
                  <a:pt x="2086" y="66"/>
                </a:cubicBezTo>
                <a:cubicBezTo>
                  <a:pt x="2163" y="71"/>
                  <a:pt x="2239" y="71"/>
                  <a:pt x="2316" y="74"/>
                </a:cubicBezTo>
                <a:cubicBezTo>
                  <a:pt x="2363" y="83"/>
                  <a:pt x="2364" y="96"/>
                  <a:pt x="2407" y="107"/>
                </a:cubicBezTo>
                <a:cubicBezTo>
                  <a:pt x="2437" y="104"/>
                  <a:pt x="2467" y="103"/>
                  <a:pt x="2497" y="99"/>
                </a:cubicBezTo>
                <a:cubicBezTo>
                  <a:pt x="2531" y="94"/>
                  <a:pt x="2562" y="68"/>
                  <a:pt x="2596" y="66"/>
                </a:cubicBezTo>
                <a:cubicBezTo>
                  <a:pt x="2829" y="53"/>
                  <a:pt x="2695" y="60"/>
                  <a:pt x="2999" y="50"/>
                </a:cubicBezTo>
                <a:cubicBezTo>
                  <a:pt x="3079" y="36"/>
                  <a:pt x="3121" y="9"/>
                  <a:pt x="3205" y="0"/>
                </a:cubicBezTo>
                <a:cubicBezTo>
                  <a:pt x="3316" y="14"/>
                  <a:pt x="3439" y="4"/>
                  <a:pt x="3550" y="8"/>
                </a:cubicBezTo>
                <a:cubicBezTo>
                  <a:pt x="3616" y="26"/>
                  <a:pt x="3680" y="66"/>
                  <a:pt x="3748" y="74"/>
                </a:cubicBezTo>
                <a:cubicBezTo>
                  <a:pt x="3784" y="78"/>
                  <a:pt x="3819" y="79"/>
                  <a:pt x="3855" y="82"/>
                </a:cubicBezTo>
                <a:cubicBezTo>
                  <a:pt x="3887" y="104"/>
                  <a:pt x="3920" y="106"/>
                  <a:pt x="3954" y="124"/>
                </a:cubicBezTo>
                <a:cubicBezTo>
                  <a:pt x="4057" y="113"/>
                  <a:pt x="4156" y="120"/>
                  <a:pt x="4258" y="132"/>
                </a:cubicBezTo>
                <a:cubicBezTo>
                  <a:pt x="4285" y="141"/>
                  <a:pt x="4315" y="151"/>
                  <a:pt x="4340" y="165"/>
                </a:cubicBezTo>
                <a:cubicBezTo>
                  <a:pt x="4357" y="175"/>
                  <a:pt x="4370" y="197"/>
                  <a:pt x="4390" y="198"/>
                </a:cubicBezTo>
                <a:cubicBezTo>
                  <a:pt x="4603" y="211"/>
                  <a:pt x="4477" y="205"/>
                  <a:pt x="4768" y="214"/>
                </a:cubicBezTo>
                <a:cubicBezTo>
                  <a:pt x="4774" y="220"/>
                  <a:pt x="4781" y="224"/>
                  <a:pt x="4785" y="231"/>
                </a:cubicBezTo>
                <a:cubicBezTo>
                  <a:pt x="4793" y="246"/>
                  <a:pt x="4784" y="276"/>
                  <a:pt x="4801" y="280"/>
                </a:cubicBezTo>
                <a:cubicBezTo>
                  <a:pt x="4901" y="304"/>
                  <a:pt x="4823" y="288"/>
                  <a:pt x="5040" y="296"/>
                </a:cubicBezTo>
                <a:cubicBezTo>
                  <a:pt x="5050" y="327"/>
                  <a:pt x="5033" y="337"/>
                  <a:pt x="4999" y="338"/>
                </a:cubicBezTo>
                <a:cubicBezTo>
                  <a:pt x="4873" y="343"/>
                  <a:pt x="4746" y="343"/>
                  <a:pt x="4620" y="346"/>
                </a:cubicBezTo>
                <a:cubicBezTo>
                  <a:pt x="4399" y="567"/>
                  <a:pt x="3947" y="184"/>
                  <a:pt x="3732" y="412"/>
                </a:cubicBezTo>
                <a:cubicBezTo>
                  <a:pt x="3690" y="401"/>
                  <a:pt x="3650" y="387"/>
                  <a:pt x="3608" y="379"/>
                </a:cubicBezTo>
                <a:cubicBezTo>
                  <a:pt x="3402" y="382"/>
                  <a:pt x="3197" y="395"/>
                  <a:pt x="2991" y="387"/>
                </a:cubicBezTo>
                <a:cubicBezTo>
                  <a:pt x="2973" y="386"/>
                  <a:pt x="2919" y="339"/>
                  <a:pt x="2892" y="329"/>
                </a:cubicBezTo>
                <a:cubicBezTo>
                  <a:pt x="2144" y="338"/>
                  <a:pt x="2031" y="345"/>
                  <a:pt x="1246" y="338"/>
                </a:cubicBezTo>
                <a:cubicBezTo>
                  <a:pt x="951" y="319"/>
                  <a:pt x="654" y="338"/>
                  <a:pt x="358" y="329"/>
                </a:cubicBezTo>
                <a:cubicBezTo>
                  <a:pt x="0" y="344"/>
                  <a:pt x="234" y="329"/>
                  <a:pt x="86" y="329"/>
                </a:cubicBezTo>
                <a:close/>
              </a:path>
            </a:pathLst>
          </a:custGeom>
          <a:pattFill prst="lgConfetti">
            <a:fgClr>
              <a:srgbClr val="808000"/>
            </a:fgClr>
            <a:bgClr>
              <a:srgbClr val="663300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</a:endParaRPr>
          </a:p>
        </p:txBody>
      </p:sp>
      <p:pic>
        <p:nvPicPr>
          <p:cNvPr id="2054" name="Picture 6" descr="35213249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65832">
            <a:off x="1979613" y="620713"/>
            <a:ext cx="5975350" cy="604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079513_33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20" t="63802" r="32491"/>
          <a:stretch>
            <a:fillRect/>
          </a:stretch>
        </p:blipFill>
        <p:spPr bwMode="auto">
          <a:xfrm rot="1960517">
            <a:off x="1476375" y="2565400"/>
            <a:ext cx="1225550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079513_33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20" t="63802" r="32491"/>
          <a:stretch>
            <a:fillRect/>
          </a:stretch>
        </p:blipFill>
        <p:spPr bwMode="auto">
          <a:xfrm rot="1615173">
            <a:off x="2771775" y="2565400"/>
            <a:ext cx="1225550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079513_33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20" t="63802" r="32491"/>
          <a:stretch>
            <a:fillRect/>
          </a:stretch>
        </p:blipFill>
        <p:spPr bwMode="auto">
          <a:xfrm rot="1960517">
            <a:off x="2484438" y="1268413"/>
            <a:ext cx="1225550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9" name="Picture 11" descr="079513_33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20" t="63802" r="32491"/>
          <a:stretch>
            <a:fillRect/>
          </a:stretch>
        </p:blipFill>
        <p:spPr bwMode="auto">
          <a:xfrm rot="1960517">
            <a:off x="5651500" y="4292600"/>
            <a:ext cx="1225550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079513_33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20" t="63802" r="32491"/>
          <a:stretch>
            <a:fillRect/>
          </a:stretch>
        </p:blipFill>
        <p:spPr bwMode="auto">
          <a:xfrm rot="1960517">
            <a:off x="4284663" y="765175"/>
            <a:ext cx="1225550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1" name="Picture 13" descr="079513_33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20" t="63802" r="32491"/>
          <a:stretch>
            <a:fillRect/>
          </a:stretch>
        </p:blipFill>
        <p:spPr bwMode="auto">
          <a:xfrm rot="-367849">
            <a:off x="6156325" y="2205038"/>
            <a:ext cx="1225550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3" name="Picture 15" descr="079513_33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20" t="63802" r="32491"/>
          <a:stretch>
            <a:fillRect/>
          </a:stretch>
        </p:blipFill>
        <p:spPr bwMode="auto">
          <a:xfrm rot="-2030317">
            <a:off x="6516688" y="3573463"/>
            <a:ext cx="1225550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4" name="Picture 16" descr="079513_33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20" t="63802" r="32491"/>
          <a:stretch>
            <a:fillRect/>
          </a:stretch>
        </p:blipFill>
        <p:spPr bwMode="auto">
          <a:xfrm rot="1960517">
            <a:off x="2195513" y="3933825"/>
            <a:ext cx="1225550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65" name="AutoShape 17"/>
          <p:cNvSpPr>
            <a:spLocks noChangeArrowheads="1"/>
          </p:cNvSpPr>
          <p:nvPr/>
        </p:nvSpPr>
        <p:spPr bwMode="auto">
          <a:xfrm>
            <a:off x="468313" y="260350"/>
            <a:ext cx="2879725" cy="865188"/>
          </a:xfrm>
          <a:prstGeom prst="cloudCallout">
            <a:avLst>
              <a:gd name="adj1" fmla="val -34343"/>
              <a:gd name="adj2" fmla="val 41194"/>
            </a:avLst>
          </a:prstGeom>
          <a:gradFill rotWithShape="1">
            <a:gsLst>
              <a:gs pos="0">
                <a:schemeClr val="accent1"/>
              </a:gs>
              <a:gs pos="100000">
                <a:srgbClr val="3B3B3B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</a:endParaRPr>
          </a:p>
        </p:txBody>
      </p:sp>
      <p:sp>
        <p:nvSpPr>
          <p:cNvPr id="2066" name="AutoShape 18"/>
          <p:cNvSpPr>
            <a:spLocks noChangeArrowheads="1"/>
          </p:cNvSpPr>
          <p:nvPr/>
        </p:nvSpPr>
        <p:spPr bwMode="auto">
          <a:xfrm>
            <a:off x="-252413" y="188913"/>
            <a:ext cx="2232026" cy="792162"/>
          </a:xfrm>
          <a:prstGeom prst="cloudCallout">
            <a:avLst>
              <a:gd name="adj1" fmla="val -17356"/>
              <a:gd name="adj2" fmla="val 14931"/>
            </a:avLst>
          </a:prstGeom>
          <a:gradFill rotWithShape="1">
            <a:gsLst>
              <a:gs pos="0">
                <a:schemeClr val="accent1"/>
              </a:gs>
              <a:gs pos="100000">
                <a:srgbClr val="3B3B3B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uk-UA">
              <a:solidFill>
                <a:srgbClr val="000000"/>
              </a:solidFill>
            </a:endParaRPr>
          </a:p>
        </p:txBody>
      </p:sp>
      <p:pic>
        <p:nvPicPr>
          <p:cNvPr id="2067" name="Picture 19" descr="079513_33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20" t="63802" r="32491"/>
          <a:stretch>
            <a:fillRect/>
          </a:stretch>
        </p:blipFill>
        <p:spPr bwMode="auto">
          <a:xfrm rot="-2734379">
            <a:off x="5835650" y="1012825"/>
            <a:ext cx="1225550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1" name="0162808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016.wav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250" y="63087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2" name="Picture 24" descr="Ёжик1"/>
          <p:cNvPicPr>
            <a:picLocks noChangeAspect="1" noChangeArrowheads="1"/>
          </p:cNvPicPr>
          <p:nvPr/>
        </p:nvPicPr>
        <p:blipFill>
          <a:blip r:embed="rId6"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29975">
            <a:off x="9396413" y="5767388"/>
            <a:ext cx="1457325" cy="1090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079513_33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20" t="63802" r="32491"/>
          <a:stretch>
            <a:fillRect/>
          </a:stretch>
        </p:blipFill>
        <p:spPr bwMode="auto">
          <a:xfrm rot="1223036">
            <a:off x="4716463" y="1989138"/>
            <a:ext cx="1225550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3927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07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3.7037E-6 L 0.07465 0.88125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33" y="440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7037E-6 L 0.14549 0.65023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74" y="3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 L -0.06702 0.6921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51" y="346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6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962 -0.04259 L 0.40139 0.28935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080" y="165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9" presetID="1" presetClass="path" presetSubtype="0" repeatCount="400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78 -0.11621 C 0.0717 -0.11621 0.12778 -0.04144 0.12778 0.05046 C 0.12778 0.14236 0.0717 0.21713 0.00278 0.21713 C -0.06615 0.21713 -0.12222 0.14236 -0.12222 0.05046 C -0.12222 -0.04144 -0.06615 -0.11621 0.00278 -0.11621 Z " pathEditMode="relative" rAng="0" ptsTypes="fffff">
                                      <p:cBhvr>
                                        <p:cTn id="20" dur="20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22" presetID="2" presetClass="exit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" dur="2000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2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30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30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4.07407E-6 L 0.99219 -0.05232 " pathEditMode="relative" rAng="0" ptsTypes="AA">
                                      <p:cBhvr>
                                        <p:cTn id="32" dur="50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601" y="-26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3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3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81481E-6 L 1.12222 -0.03658 " pathEditMode="relative" rAng="0" ptsTypes="AA">
                                      <p:cBhvr>
                                        <p:cTn id="39" dur="5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111" y="-18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41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42" dur="2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4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45" dur="2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32000"/>
                            </p:stCondLst>
                            <p:childTnLst>
                              <p:par>
                                <p:cTn id="47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48" dur="2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34000"/>
                            </p:stCondLst>
                            <p:childTnLst>
                              <p:par>
                                <p:cTn id="5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51" dur="2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36000"/>
                            </p:stCondLst>
                            <p:childTnLst>
                              <p:par>
                                <p:cTn id="53" presetID="2" presetClass="exit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3000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3000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58" presetID="2" presetClass="exit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9" dur="3000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3000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42000"/>
                            </p:stCondLst>
                            <p:childTnLst>
                              <p:par>
                                <p:cTn id="63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3.7037E-7 L -0.54427 0.01019 " pathEditMode="relative" rAng="0" ptsTypes="AA">
                                      <p:cBhvr>
                                        <p:cTn id="64" dur="5000" fill="hold"/>
                                        <p:tgtEl>
                                          <p:spTgt spid="20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222" y="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47000"/>
                            </p:stCondLst>
                            <p:childTnLst>
                              <p:par>
                                <p:cTn id="66" presetID="10" presetClass="entr" presetSubtype="0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51000"/>
                            </p:stCondLst>
                            <p:childTnLst>
                              <p:par>
                                <p:cTn id="7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48148E-6 L -0.00399 0.47176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23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3000"/>
                            </p:stCondLst>
                            <p:childTnLst>
                              <p:par>
                                <p:cTn id="73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" dur="5000"/>
                                        <p:tgtEl>
                                          <p:spTgt spid="20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0"/>
                                        <p:tgtEl>
                                          <p:spTgt spid="20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" dur="5000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0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58000"/>
                            </p:stCondLst>
                            <p:childTnLst>
                              <p:par>
                                <p:cTn id="82" presetID="1" presetClass="path" presetSubtype="0" repeatCount="300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222 0.03148 C -0.07761 -0.11111 -0.07188 -0.33611 0.03489 -0.4699 C 0.14184 -0.60301 0.31041 -0.5949 0.41076 -0.45231 C 0.51076 -0.30926 0.50503 -0.08495 0.39826 0.04861 C 0.29097 0.18218 0.12239 0.17454 0.02222 0.03148 Z " pathEditMode="relative" rAng="13617341" ptsTypes="fffff">
                                      <p:cBhvr>
                                        <p:cTn id="83" dur="3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27" y="-24190"/>
                                    </p:animMotion>
                                  </p:childTnLst>
                                </p:cTn>
                              </p:par>
                              <p:par>
                                <p:cTn id="84" presetID="19" presetClass="entr" presetSubtype="1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67000"/>
                            </p:stCondLst>
                            <p:childTnLst>
                              <p:par>
                                <p:cTn id="89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0" dur="1000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1000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93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71"/>
                </p:tgtEl>
              </p:cMediaNode>
            </p:audio>
          </p:childTnLst>
        </p:cTn>
      </p:par>
    </p:tnLst>
    <p:bldLst>
      <p:bldP spid="2065" grpId="0" animBg="1"/>
      <p:bldP spid="2065" grpId="1" animBg="1"/>
      <p:bldP spid="2066" grpId="0" animBg="1"/>
      <p:bldP spid="2066" grpId="1" animBg="1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Экран (4:3)</PresentationFormat>
  <Paragraphs>0</Paragraphs>
  <Slides>1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Оформление по умолчанию</vt:lpstr>
      <vt:lpstr>Презентация PowerPoint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DPK</dc:creator>
  <cp:lastModifiedBy>DPK</cp:lastModifiedBy>
  <cp:revision>1</cp:revision>
  <dcterms:created xsi:type="dcterms:W3CDTF">2011-11-16T19:12:35Z</dcterms:created>
  <dcterms:modified xsi:type="dcterms:W3CDTF">2011-11-16T19:14:21Z</dcterms:modified>
</cp:coreProperties>
</file>