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1"/>
  </p:notesMasterIdLst>
  <p:sldIdLst>
    <p:sldId id="256" r:id="rId3"/>
    <p:sldId id="259" r:id="rId4"/>
    <p:sldId id="263" r:id="rId5"/>
    <p:sldId id="289" r:id="rId6"/>
    <p:sldId id="290" r:id="rId7"/>
    <p:sldId id="266" r:id="rId8"/>
    <p:sldId id="291" r:id="rId9"/>
    <p:sldId id="262" r:id="rId10"/>
    <p:sldId id="267" r:id="rId11"/>
    <p:sldId id="292" r:id="rId12"/>
    <p:sldId id="264" r:id="rId13"/>
    <p:sldId id="269" r:id="rId14"/>
    <p:sldId id="270" r:id="rId15"/>
    <p:sldId id="268" r:id="rId16"/>
    <p:sldId id="271" r:id="rId17"/>
    <p:sldId id="293" r:id="rId18"/>
    <p:sldId id="265" r:id="rId19"/>
    <p:sldId id="294" r:id="rId20"/>
    <p:sldId id="295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96" r:id="rId30"/>
    <p:sldId id="287" r:id="rId31"/>
    <p:sldId id="283" r:id="rId32"/>
    <p:sldId id="284" r:id="rId33"/>
    <p:sldId id="285" r:id="rId34"/>
    <p:sldId id="286" r:id="rId35"/>
    <p:sldId id="282" r:id="rId36"/>
    <p:sldId id="297" r:id="rId37"/>
    <p:sldId id="298" r:id="rId38"/>
    <p:sldId id="299" r:id="rId39"/>
    <p:sldId id="300" r:id="rId4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8" autoAdjust="0"/>
    <p:restoredTop sz="94660"/>
  </p:normalViewPr>
  <p:slideViewPr>
    <p:cSldViewPr>
      <p:cViewPr varScale="1">
        <p:scale>
          <a:sx n="73" d="100"/>
          <a:sy n="73" d="100"/>
        </p:scale>
        <p:origin x="-1032" y="-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130F3-5DBE-4185-AB83-0A3D38B16CA1}" type="datetimeFigureOut">
              <a:rPr lang="uk-UA" smtClean="0"/>
              <a:t>14.10.2015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B207E-0DD0-4142-8B61-AAE9277A242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8903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668B4-8309-4B6C-B018-E99629016B28}" type="datetimeFigureOut">
              <a:rPr lang="uk-UA" smtClean="0"/>
              <a:t>14.10.2015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7FF4-8E02-4E5C-BACC-D93963160EE8}" type="slidenum">
              <a:rPr lang="uk-UA" smtClean="0"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668B4-8309-4B6C-B018-E99629016B28}" type="datetimeFigureOut">
              <a:rPr lang="uk-UA" smtClean="0"/>
              <a:t>14.10.2015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7FF4-8E02-4E5C-BACC-D93963160EE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668B4-8309-4B6C-B018-E99629016B28}" type="datetimeFigureOut">
              <a:rPr lang="uk-UA" smtClean="0"/>
              <a:t>14.10.2015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7FF4-8E02-4E5C-BACC-D93963160EE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188A0-A3E0-4E5D-AF43-77E05256B391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Богапова З.Ф.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EF0F1-7F83-4287-AC95-5887BCC6011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456395"/>
      </p:ext>
    </p:extLst>
  </p:cSld>
  <p:clrMapOvr>
    <a:masterClrMapping/>
  </p:clrMapOvr>
  <p:transition advClick="0" advTm="7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40BAB-F150-4819-859F-E2DE780EF4BA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Богапова З.Ф.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7E3A9-9EE0-41BB-ADD9-8FD6B9EA319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711242"/>
      </p:ext>
    </p:extLst>
  </p:cSld>
  <p:clrMapOvr>
    <a:masterClrMapping/>
  </p:clrMapOvr>
  <p:transition advClick="0" advTm="7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506D0-D640-4AAE-9710-17D531D14D71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Богапова З.Ф.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A0915-9137-4F69-86AE-D8458E1821D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476040"/>
      </p:ext>
    </p:extLst>
  </p:cSld>
  <p:clrMapOvr>
    <a:masterClrMapping/>
  </p:clrMapOvr>
  <p:transition advClick="0" advTm="7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6C65C-1E40-4D44-8226-44861DC7BF50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Богапова З.Ф.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FD3AA-F044-400A-B50C-7E160AC4BF8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850990"/>
      </p:ext>
    </p:extLst>
  </p:cSld>
  <p:clrMapOvr>
    <a:masterClrMapping/>
  </p:clrMapOvr>
  <p:transition advClick="0" advTm="7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D5476-5133-4D4B-B6DC-823D0E74841E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Богапова З.Ф.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67F9F-7526-4744-8BC2-29110476DA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41205"/>
      </p:ext>
    </p:extLst>
  </p:cSld>
  <p:clrMapOvr>
    <a:masterClrMapping/>
  </p:clrMapOvr>
  <p:transition advClick="0" advTm="7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CDBBA-2AB5-4843-9036-96D995F1C660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Богапова З.Ф.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7BFF8-240F-4469-AC13-289A1825B1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64778"/>
      </p:ext>
    </p:extLst>
  </p:cSld>
  <p:clrMapOvr>
    <a:masterClrMapping/>
  </p:clrMapOvr>
  <p:transition advClick="0" advTm="7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7EE74-3FD2-466D-B270-A2A856EB379C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Богапова З.Ф.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54FFC-0528-402A-8BE8-1FFD0DD9A8E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68944"/>
      </p:ext>
    </p:extLst>
  </p:cSld>
  <p:clrMapOvr>
    <a:masterClrMapping/>
  </p:clrMapOvr>
  <p:transition advClick="0" advTm="7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B924B-7155-46FE-A2EC-4A779DDCE591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Богапова З.Ф.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A92FE-8718-4C8F-BD42-EBEFFDB16EE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264388"/>
      </p:ext>
    </p:extLst>
  </p:cSld>
  <p:clrMapOvr>
    <a:masterClrMapping/>
  </p:clrMapOvr>
  <p:transition advClick="0" advTm="7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668B4-8309-4B6C-B018-E99629016B28}" type="datetimeFigureOut">
              <a:rPr lang="uk-UA" smtClean="0"/>
              <a:t>14.10.2015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7FF4-8E02-4E5C-BACC-D93963160EE8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4235D-723B-4358-9482-5AA693BA7650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Богапова З.Ф.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D1CA5-B033-4806-A346-6D8F63FDD0F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953276"/>
      </p:ext>
    </p:extLst>
  </p:cSld>
  <p:clrMapOvr>
    <a:masterClrMapping/>
  </p:clrMapOvr>
  <p:transition advClick="0" advTm="7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06436-1C2F-45DA-8948-212F4041613D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Богапова З.Ф.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BAC64-DAD8-4B0F-854F-A702F8B9BA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247648"/>
      </p:ext>
    </p:extLst>
  </p:cSld>
  <p:clrMapOvr>
    <a:masterClrMapping/>
  </p:clrMapOvr>
  <p:transition advClick="0" advTm="7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8D000-8875-4E7B-9C3D-858488C38A54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Богапова З.Ф.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6EC34-D047-4FA1-8DD8-55E40B65B3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586770"/>
      </p:ext>
    </p:extLst>
  </p:cSld>
  <p:clrMapOvr>
    <a:masterClrMapping/>
  </p:clrMapOvr>
  <p:transition advClick="0" advTm="7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668B4-8309-4B6C-B018-E99629016B28}" type="datetimeFigureOut">
              <a:rPr lang="uk-UA" smtClean="0"/>
              <a:t>14.10.2015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7FF4-8E02-4E5C-BACC-D93963160EE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668B4-8309-4B6C-B018-E99629016B28}" type="datetimeFigureOut">
              <a:rPr lang="uk-UA" smtClean="0"/>
              <a:t>14.10.2015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7FF4-8E02-4E5C-BACC-D93963160EE8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668B4-8309-4B6C-B018-E99629016B28}" type="datetimeFigureOut">
              <a:rPr lang="uk-UA" smtClean="0"/>
              <a:t>14.10.2015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7FF4-8E02-4E5C-BACC-D93963160EE8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668B4-8309-4B6C-B018-E99629016B28}" type="datetimeFigureOut">
              <a:rPr lang="uk-UA" smtClean="0"/>
              <a:t>14.10.2015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7FF4-8E02-4E5C-BACC-D93963160EE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668B4-8309-4B6C-B018-E99629016B28}" type="datetimeFigureOut">
              <a:rPr lang="uk-UA" smtClean="0"/>
              <a:t>14.10.2015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7FF4-8E02-4E5C-BACC-D93963160EE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668B4-8309-4B6C-B018-E99629016B28}" type="datetimeFigureOut">
              <a:rPr lang="uk-UA" smtClean="0"/>
              <a:t>14.10.2015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7FF4-8E02-4E5C-BACC-D93963160EE8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668B4-8309-4B6C-B018-E99629016B28}" type="datetimeFigureOut">
              <a:rPr lang="uk-UA" smtClean="0"/>
              <a:t>14.10.2015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57FF4-8E02-4E5C-BACC-D93963160EE8}" type="slidenum">
              <a:rPr lang="uk-UA" smtClean="0"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CA668B4-8309-4B6C-B018-E99629016B28}" type="datetimeFigureOut">
              <a:rPr lang="uk-UA" smtClean="0"/>
              <a:t>14.10.2015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7857FF4-8E02-4E5C-BACC-D93963160EE8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37BC76-EA1D-47DE-98F7-45CADC5B4FDA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14.10.2015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Богапова З.Ф.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4D5DD9-920C-4B4E-95BA-3A34479942C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8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Click="0" advTm="7000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.wav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gif5gif.ucoz.ru/_ph/12/658722416.gif" TargetMode="External"/><Relationship Id="rId7" Type="http://schemas.openxmlformats.org/officeDocument/2006/relationships/image" Target="../media/image25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.wav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eg"/><Relationship Id="rId5" Type="http://schemas.openxmlformats.org/officeDocument/2006/relationships/image" Target="../media/image27.gif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8.pn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11" Type="http://schemas.openxmlformats.org/officeDocument/2006/relationships/image" Target="../media/image9.wmf"/><Relationship Id="rId5" Type="http://schemas.openxmlformats.org/officeDocument/2006/relationships/image" Target="http://o6oi.ru/main.php/68095-1/image_073.jpg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8.wmf"/><Relationship Id="rId4" Type="http://schemas.openxmlformats.org/officeDocument/2006/relationships/image" Target="../media/image3.jpeg"/><Relationship Id="rId9" Type="http://schemas.openxmlformats.org/officeDocument/2006/relationships/image" Target="../media/image7.wmf"/><Relationship Id="rId14" Type="http://schemas.openxmlformats.org/officeDocument/2006/relationships/image" Target="../media/image12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1.wav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Люда\малюнки\Новая папка (2)\98f0fd0aa57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16"/>
            <a:ext cx="9139315" cy="686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43808" y="5052545"/>
            <a:ext cx="4968552" cy="1616815"/>
          </a:xfrm>
        </p:spPr>
        <p:txBody>
          <a:bodyPr>
            <a:normAutofit lnSpcReduction="10000"/>
          </a:bodyPr>
          <a:lstStyle/>
          <a:p>
            <a:r>
              <a:rPr lang="uk-UA" b="1" dirty="0" smtClean="0">
                <a:solidFill>
                  <a:schemeClr val="tx1"/>
                </a:solidFill>
              </a:rPr>
              <a:t>Урок природознавства  1 клас</a:t>
            </a:r>
          </a:p>
          <a:p>
            <a:r>
              <a:rPr lang="uk-UA" b="1" dirty="0" smtClean="0">
                <a:solidFill>
                  <a:schemeClr val="tx1"/>
                </a:solidFill>
              </a:rPr>
              <a:t>Вчитель: </a:t>
            </a:r>
            <a:r>
              <a:rPr lang="uk-UA" b="1" dirty="0" err="1" smtClean="0">
                <a:solidFill>
                  <a:schemeClr val="tx1"/>
                </a:solidFill>
              </a:rPr>
              <a:t>Тимчук</a:t>
            </a:r>
            <a:r>
              <a:rPr lang="uk-UA" b="1" dirty="0" smtClean="0">
                <a:solidFill>
                  <a:schemeClr val="tx1"/>
                </a:solidFill>
              </a:rPr>
              <a:t> Наталія Василівна </a:t>
            </a:r>
          </a:p>
          <a:p>
            <a:r>
              <a:rPr lang="uk-UA" b="1" dirty="0" err="1" smtClean="0">
                <a:solidFill>
                  <a:schemeClr val="tx1"/>
                </a:solidFill>
              </a:rPr>
              <a:t>Шебутинецька</a:t>
            </a:r>
            <a:r>
              <a:rPr lang="uk-UA" b="1" dirty="0" smtClean="0">
                <a:solidFill>
                  <a:schemeClr val="tx1"/>
                </a:solidFill>
              </a:rPr>
              <a:t> ЗОШ І-ІІІ ст.</a:t>
            </a:r>
          </a:p>
          <a:p>
            <a:endParaRPr lang="uk-UA" dirty="0" smtClean="0"/>
          </a:p>
          <a:p>
            <a:endParaRPr lang="uk-UA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82880" indent="0">
              <a:buNone/>
            </a:pPr>
            <a:r>
              <a:rPr lang="uk-UA" dirty="0" smtClean="0"/>
              <a:t>   </a:t>
            </a:r>
            <a:r>
              <a:rPr lang="uk-UA" dirty="0" smtClean="0">
                <a:solidFill>
                  <a:schemeClr val="tx1"/>
                </a:solidFill>
              </a:rPr>
              <a:t>Водойми України</a:t>
            </a:r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30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568952" cy="4968552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None/>
            </a:pPr>
            <a:r>
              <a:rPr lang="uk-UA" sz="4800" dirty="0" smtClean="0"/>
              <a:t>Серед поля лежить дзеркало –</a:t>
            </a:r>
            <a:br>
              <a:rPr lang="uk-UA" sz="4800" dirty="0" smtClean="0"/>
            </a:br>
            <a:r>
              <a:rPr lang="uk-UA" sz="4800" dirty="0" smtClean="0"/>
              <a:t>Скло голубе, а рама зелена.</a:t>
            </a:r>
            <a:endParaRPr lang="uk-UA" sz="4800" dirty="0"/>
          </a:p>
        </p:txBody>
      </p:sp>
    </p:spTree>
    <p:extLst>
      <p:ext uri="{BB962C8B-B14F-4D97-AF65-F5344CB8AC3E}">
        <p14:creationId xmlns:p14="http://schemas.microsoft.com/office/powerpoint/2010/main" val="2793346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Я</a:t>
            </a:r>
            <a:r>
              <a:rPr lang="uk-UA" dirty="0" smtClean="0"/>
              <a:t>лпуг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uk-UA" dirty="0" smtClean="0"/>
              <a:t>Світязь</a:t>
            </a:r>
            <a:endParaRPr lang="uk-UA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sz="8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Озера України</a:t>
            </a:r>
            <a:endParaRPr lang="uk-UA" sz="8000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97697"/>
            <a:ext cx="4392488" cy="27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97697"/>
            <a:ext cx="4406426" cy="27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67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leleka.dnepredu.com/uploads/editor/1816/92690/sitepage_47/4_08_01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-963488"/>
            <a:ext cx="4800600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3289" y="3212976"/>
            <a:ext cx="6512511" cy="2302192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Сонечко,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сонечко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,</a:t>
            </a:r>
            <a:br>
              <a:rPr lang="ru-RU" sz="320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3200" dirty="0" err="1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Засвіти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засвіти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!</a:t>
            </a:r>
            <a:br>
              <a:rPr lang="ru-RU" sz="320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Сонечко,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сонечко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,</a:t>
            </a:r>
            <a:br>
              <a:rPr lang="ru-RU" sz="320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3200" dirty="0" err="1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Звесели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,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звесели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!</a:t>
            </a:r>
            <a:br>
              <a:rPr lang="ru-RU" sz="320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Сонечко, </a:t>
            </a:r>
            <a:r>
              <a:rPr lang="ru-RU" sz="3200" dirty="0" err="1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сонечко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,</a:t>
            </a:r>
            <a:br>
              <a:rPr lang="ru-RU" sz="320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3200" dirty="0" err="1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Капітошку</a:t>
            </a:r>
            <a:r>
              <a:rPr lang="ru-RU" sz="320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 запроси!</a:t>
            </a:r>
            <a:br>
              <a:rPr lang="ru-RU" sz="320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</a:br>
            <a:endParaRPr lang="uk-UA" sz="3200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MSSN01127A0000[1]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15338" y="285728"/>
            <a:ext cx="304800" cy="30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056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E:\Люда\малюнки\Новая папка (2)\5ec398ee5de6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6028"/>
            <a:ext cx="9143999" cy="686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Картинка 1 из 6104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589" y="3842808"/>
            <a:ext cx="2980110" cy="298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носка-облако 5"/>
          <p:cNvSpPr>
            <a:spLocks noChangeArrowheads="1"/>
          </p:cNvSpPr>
          <p:nvPr/>
        </p:nvSpPr>
        <p:spPr bwMode="auto">
          <a:xfrm flipH="1">
            <a:off x="2268538" y="3141663"/>
            <a:ext cx="774700" cy="355600"/>
          </a:xfrm>
          <a:prstGeom prst="cloudCallout">
            <a:avLst>
              <a:gd name="adj1" fmla="val 11065"/>
              <a:gd name="adj2" fmla="val -30806"/>
            </a:avLst>
          </a:prstGeom>
          <a:solidFill>
            <a:sysClr val="window" lastClr="FFFFFF"/>
          </a:solidFill>
          <a:ln w="25400" algn="ctr">
            <a:solidFill>
              <a:srgbClr val="089CA3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itchFamily="18" charset="0"/>
              </a:rPr>
              <a:t/>
            </a:r>
            <a:br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itchFamily="18" charset="0"/>
              </a:rPr>
            </a:b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nstantia" pitchFamily="18" charset="0"/>
            </a:endParaRPr>
          </a:p>
        </p:txBody>
      </p:sp>
      <p:sp>
        <p:nvSpPr>
          <p:cNvPr id="7" name="Выноска-облако 7"/>
          <p:cNvSpPr>
            <a:spLocks noChangeArrowheads="1"/>
          </p:cNvSpPr>
          <p:nvPr/>
        </p:nvSpPr>
        <p:spPr bwMode="auto">
          <a:xfrm>
            <a:off x="1403350" y="2852738"/>
            <a:ext cx="774700" cy="355600"/>
          </a:xfrm>
          <a:prstGeom prst="cloudCallout">
            <a:avLst>
              <a:gd name="adj1" fmla="val 11065"/>
              <a:gd name="adj2" fmla="val -30806"/>
            </a:avLst>
          </a:prstGeom>
          <a:solidFill>
            <a:sysClr val="window" lastClr="FFFFFF"/>
          </a:solidFill>
          <a:ln w="25400" algn="ctr">
            <a:solidFill>
              <a:srgbClr val="089CA3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itchFamily="18" charset="0"/>
              </a:rPr>
              <a:t/>
            </a:r>
            <a:br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itchFamily="18" charset="0"/>
              </a:rPr>
            </a:b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nstantia" pitchFamily="18" charset="0"/>
            </a:endParaRPr>
          </a:p>
        </p:txBody>
      </p:sp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971550" y="3500438"/>
            <a:ext cx="484188" cy="673100"/>
            <a:chOff x="2608" y="436"/>
            <a:chExt cx="1575" cy="2103"/>
          </a:xfrm>
        </p:grpSpPr>
        <p:pic>
          <p:nvPicPr>
            <p:cNvPr id="9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" y="436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13"/>
            <p:cNvGrpSpPr>
              <a:grpSpLocks/>
            </p:cNvGrpSpPr>
            <p:nvPr/>
          </p:nvGrpSpPr>
          <p:grpSpPr bwMode="auto">
            <a:xfrm rot="2002172">
              <a:off x="3107" y="1117"/>
              <a:ext cx="226" cy="226"/>
              <a:chOff x="1610" y="391"/>
              <a:chExt cx="680" cy="680"/>
            </a:xfrm>
          </p:grpSpPr>
          <p:sp>
            <p:nvSpPr>
              <p:cNvPr id="17" name="Oval 14"/>
              <p:cNvSpPr>
                <a:spLocks noChangeArrowheads="1"/>
              </p:cNvSpPr>
              <p:nvPr/>
            </p:nvSpPr>
            <p:spPr bwMode="auto">
              <a:xfrm>
                <a:off x="1610" y="391"/>
                <a:ext cx="680" cy="68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" name="Oval 15"/>
              <p:cNvSpPr>
                <a:spLocks noChangeArrowheads="1"/>
              </p:cNvSpPr>
              <p:nvPr/>
            </p:nvSpPr>
            <p:spPr bwMode="auto">
              <a:xfrm>
                <a:off x="1701" y="391"/>
                <a:ext cx="499" cy="408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" name="Oval 16"/>
              <p:cNvSpPr>
                <a:spLocks noChangeArrowheads="1"/>
              </p:cNvSpPr>
              <p:nvPr/>
            </p:nvSpPr>
            <p:spPr bwMode="auto">
              <a:xfrm>
                <a:off x="1882" y="482"/>
                <a:ext cx="136" cy="1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" name="AutoShape 17"/>
            <p:cNvSpPr>
              <a:spLocks noChangeArrowheads="1"/>
            </p:cNvSpPr>
            <p:nvPr/>
          </p:nvSpPr>
          <p:spPr bwMode="auto">
            <a:xfrm rot="16200000">
              <a:off x="3288" y="1525"/>
              <a:ext cx="183" cy="273"/>
            </a:xfrm>
            <a:prstGeom prst="moon">
              <a:avLst>
                <a:gd name="adj" fmla="val 50000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Oval 18"/>
            <p:cNvSpPr>
              <a:spLocks noChangeArrowheads="1"/>
            </p:cNvSpPr>
            <p:nvPr/>
          </p:nvSpPr>
          <p:spPr bwMode="auto">
            <a:xfrm>
              <a:off x="3334" y="1389"/>
              <a:ext cx="91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3" name="Group 19"/>
            <p:cNvGrpSpPr>
              <a:grpSpLocks/>
            </p:cNvGrpSpPr>
            <p:nvPr/>
          </p:nvGrpSpPr>
          <p:grpSpPr bwMode="auto">
            <a:xfrm rot="2002172">
              <a:off x="3470" y="1117"/>
              <a:ext cx="226" cy="226"/>
              <a:chOff x="1610" y="391"/>
              <a:chExt cx="680" cy="680"/>
            </a:xfrm>
          </p:grpSpPr>
          <p:sp>
            <p:nvSpPr>
              <p:cNvPr id="14" name="Oval 20"/>
              <p:cNvSpPr>
                <a:spLocks noChangeArrowheads="1"/>
              </p:cNvSpPr>
              <p:nvPr/>
            </p:nvSpPr>
            <p:spPr bwMode="auto">
              <a:xfrm>
                <a:off x="1610" y="391"/>
                <a:ext cx="680" cy="68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>
                <a:off x="1701" y="391"/>
                <a:ext cx="499" cy="408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Oval 22"/>
              <p:cNvSpPr>
                <a:spLocks noChangeArrowheads="1"/>
              </p:cNvSpPr>
              <p:nvPr/>
            </p:nvSpPr>
            <p:spPr bwMode="auto">
              <a:xfrm>
                <a:off x="1882" y="482"/>
                <a:ext cx="136" cy="1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20" name="Group 23"/>
          <p:cNvGrpSpPr>
            <a:grpSpLocks/>
          </p:cNvGrpSpPr>
          <p:nvPr/>
        </p:nvGrpSpPr>
        <p:grpSpPr bwMode="auto">
          <a:xfrm>
            <a:off x="179388" y="3789363"/>
            <a:ext cx="484187" cy="673100"/>
            <a:chOff x="2608" y="436"/>
            <a:chExt cx="1575" cy="2103"/>
          </a:xfrm>
        </p:grpSpPr>
        <p:pic>
          <p:nvPicPr>
            <p:cNvPr id="21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" y="436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oup 25"/>
            <p:cNvGrpSpPr>
              <a:grpSpLocks/>
            </p:cNvGrpSpPr>
            <p:nvPr/>
          </p:nvGrpSpPr>
          <p:grpSpPr bwMode="auto">
            <a:xfrm rot="2002172">
              <a:off x="3107" y="1117"/>
              <a:ext cx="226" cy="226"/>
              <a:chOff x="1610" y="391"/>
              <a:chExt cx="680" cy="680"/>
            </a:xfrm>
          </p:grpSpPr>
          <p:sp>
            <p:nvSpPr>
              <p:cNvPr id="29" name="Oval 26"/>
              <p:cNvSpPr>
                <a:spLocks noChangeArrowheads="1"/>
              </p:cNvSpPr>
              <p:nvPr/>
            </p:nvSpPr>
            <p:spPr bwMode="auto">
              <a:xfrm>
                <a:off x="1610" y="391"/>
                <a:ext cx="680" cy="68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" name="Oval 27"/>
              <p:cNvSpPr>
                <a:spLocks noChangeArrowheads="1"/>
              </p:cNvSpPr>
              <p:nvPr/>
            </p:nvSpPr>
            <p:spPr bwMode="auto">
              <a:xfrm>
                <a:off x="1701" y="391"/>
                <a:ext cx="499" cy="408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Oval 28"/>
              <p:cNvSpPr>
                <a:spLocks noChangeArrowheads="1"/>
              </p:cNvSpPr>
              <p:nvPr/>
            </p:nvSpPr>
            <p:spPr bwMode="auto">
              <a:xfrm>
                <a:off x="1882" y="482"/>
                <a:ext cx="136" cy="1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3" name="AutoShape 29"/>
            <p:cNvSpPr>
              <a:spLocks noChangeArrowheads="1"/>
            </p:cNvSpPr>
            <p:nvPr/>
          </p:nvSpPr>
          <p:spPr bwMode="auto">
            <a:xfrm rot="16200000">
              <a:off x="3288" y="1525"/>
              <a:ext cx="183" cy="273"/>
            </a:xfrm>
            <a:prstGeom prst="moon">
              <a:avLst>
                <a:gd name="adj" fmla="val 50000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Oval 30"/>
            <p:cNvSpPr>
              <a:spLocks noChangeArrowheads="1"/>
            </p:cNvSpPr>
            <p:nvPr/>
          </p:nvSpPr>
          <p:spPr bwMode="auto">
            <a:xfrm>
              <a:off x="3334" y="1389"/>
              <a:ext cx="91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5" name="Group 31"/>
            <p:cNvGrpSpPr>
              <a:grpSpLocks/>
            </p:cNvGrpSpPr>
            <p:nvPr/>
          </p:nvGrpSpPr>
          <p:grpSpPr bwMode="auto">
            <a:xfrm rot="2002172">
              <a:off x="3470" y="1117"/>
              <a:ext cx="226" cy="226"/>
              <a:chOff x="1610" y="391"/>
              <a:chExt cx="680" cy="680"/>
            </a:xfrm>
          </p:grpSpPr>
          <p:sp>
            <p:nvSpPr>
              <p:cNvPr id="26" name="Oval 32"/>
              <p:cNvSpPr>
                <a:spLocks noChangeArrowheads="1"/>
              </p:cNvSpPr>
              <p:nvPr/>
            </p:nvSpPr>
            <p:spPr bwMode="auto">
              <a:xfrm>
                <a:off x="1610" y="391"/>
                <a:ext cx="680" cy="68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Oval 33"/>
              <p:cNvSpPr>
                <a:spLocks noChangeArrowheads="1"/>
              </p:cNvSpPr>
              <p:nvPr/>
            </p:nvSpPr>
            <p:spPr bwMode="auto">
              <a:xfrm>
                <a:off x="1701" y="391"/>
                <a:ext cx="499" cy="408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Oval 34"/>
              <p:cNvSpPr>
                <a:spLocks noChangeArrowheads="1"/>
              </p:cNvSpPr>
              <p:nvPr/>
            </p:nvSpPr>
            <p:spPr bwMode="auto">
              <a:xfrm>
                <a:off x="1882" y="482"/>
                <a:ext cx="136" cy="1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2" name="Group 35"/>
          <p:cNvGrpSpPr>
            <a:grpSpLocks/>
          </p:cNvGrpSpPr>
          <p:nvPr/>
        </p:nvGrpSpPr>
        <p:grpSpPr bwMode="auto">
          <a:xfrm flipH="1">
            <a:off x="2339975" y="2349500"/>
            <a:ext cx="484188" cy="673100"/>
            <a:chOff x="2608" y="436"/>
            <a:chExt cx="1575" cy="2103"/>
          </a:xfrm>
        </p:grpSpPr>
        <p:pic>
          <p:nvPicPr>
            <p:cNvPr id="33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" y="436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4" name="Group 37"/>
            <p:cNvGrpSpPr>
              <a:grpSpLocks/>
            </p:cNvGrpSpPr>
            <p:nvPr/>
          </p:nvGrpSpPr>
          <p:grpSpPr bwMode="auto">
            <a:xfrm rot="2002172">
              <a:off x="3107" y="1117"/>
              <a:ext cx="226" cy="226"/>
              <a:chOff x="1610" y="391"/>
              <a:chExt cx="680" cy="680"/>
            </a:xfrm>
          </p:grpSpPr>
          <p:sp>
            <p:nvSpPr>
              <p:cNvPr id="41" name="Oval 38"/>
              <p:cNvSpPr>
                <a:spLocks noChangeArrowheads="1"/>
              </p:cNvSpPr>
              <p:nvPr/>
            </p:nvSpPr>
            <p:spPr bwMode="auto">
              <a:xfrm>
                <a:off x="1610" y="391"/>
                <a:ext cx="680" cy="68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Oval 39"/>
              <p:cNvSpPr>
                <a:spLocks noChangeArrowheads="1"/>
              </p:cNvSpPr>
              <p:nvPr/>
            </p:nvSpPr>
            <p:spPr bwMode="auto">
              <a:xfrm>
                <a:off x="1701" y="391"/>
                <a:ext cx="499" cy="408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Oval 40"/>
              <p:cNvSpPr>
                <a:spLocks noChangeArrowheads="1"/>
              </p:cNvSpPr>
              <p:nvPr/>
            </p:nvSpPr>
            <p:spPr bwMode="auto">
              <a:xfrm>
                <a:off x="1882" y="482"/>
                <a:ext cx="136" cy="1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5" name="AutoShape 41"/>
            <p:cNvSpPr>
              <a:spLocks noChangeArrowheads="1"/>
            </p:cNvSpPr>
            <p:nvPr/>
          </p:nvSpPr>
          <p:spPr bwMode="auto">
            <a:xfrm rot="16200000">
              <a:off x="3288" y="1525"/>
              <a:ext cx="183" cy="273"/>
            </a:xfrm>
            <a:prstGeom prst="moon">
              <a:avLst>
                <a:gd name="adj" fmla="val 50000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Oval 42"/>
            <p:cNvSpPr>
              <a:spLocks noChangeArrowheads="1"/>
            </p:cNvSpPr>
            <p:nvPr/>
          </p:nvSpPr>
          <p:spPr bwMode="auto">
            <a:xfrm>
              <a:off x="3334" y="1389"/>
              <a:ext cx="91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7" name="Group 43"/>
            <p:cNvGrpSpPr>
              <a:grpSpLocks/>
            </p:cNvGrpSpPr>
            <p:nvPr/>
          </p:nvGrpSpPr>
          <p:grpSpPr bwMode="auto">
            <a:xfrm rot="2002172">
              <a:off x="3470" y="1117"/>
              <a:ext cx="226" cy="226"/>
              <a:chOff x="1610" y="391"/>
              <a:chExt cx="680" cy="680"/>
            </a:xfrm>
          </p:grpSpPr>
          <p:sp>
            <p:nvSpPr>
              <p:cNvPr id="38" name="Oval 44"/>
              <p:cNvSpPr>
                <a:spLocks noChangeArrowheads="1"/>
              </p:cNvSpPr>
              <p:nvPr/>
            </p:nvSpPr>
            <p:spPr bwMode="auto">
              <a:xfrm>
                <a:off x="1610" y="391"/>
                <a:ext cx="680" cy="68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Oval 45"/>
              <p:cNvSpPr>
                <a:spLocks noChangeArrowheads="1"/>
              </p:cNvSpPr>
              <p:nvPr/>
            </p:nvSpPr>
            <p:spPr bwMode="auto">
              <a:xfrm>
                <a:off x="1701" y="391"/>
                <a:ext cx="499" cy="408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Oval 46"/>
              <p:cNvSpPr>
                <a:spLocks noChangeArrowheads="1"/>
              </p:cNvSpPr>
              <p:nvPr/>
            </p:nvSpPr>
            <p:spPr bwMode="auto">
              <a:xfrm>
                <a:off x="1882" y="482"/>
                <a:ext cx="136" cy="1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4" name="Group 47"/>
          <p:cNvGrpSpPr>
            <a:grpSpLocks/>
          </p:cNvGrpSpPr>
          <p:nvPr/>
        </p:nvGrpSpPr>
        <p:grpSpPr bwMode="auto">
          <a:xfrm>
            <a:off x="971550" y="2565400"/>
            <a:ext cx="484188" cy="673100"/>
            <a:chOff x="2608" y="436"/>
            <a:chExt cx="1575" cy="2103"/>
          </a:xfrm>
        </p:grpSpPr>
        <p:pic>
          <p:nvPicPr>
            <p:cNvPr id="45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" y="436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6" name="Group 49"/>
            <p:cNvGrpSpPr>
              <a:grpSpLocks/>
            </p:cNvGrpSpPr>
            <p:nvPr/>
          </p:nvGrpSpPr>
          <p:grpSpPr bwMode="auto">
            <a:xfrm rot="2002172">
              <a:off x="3107" y="1117"/>
              <a:ext cx="226" cy="226"/>
              <a:chOff x="1610" y="391"/>
              <a:chExt cx="680" cy="680"/>
            </a:xfrm>
          </p:grpSpPr>
          <p:sp>
            <p:nvSpPr>
              <p:cNvPr id="53" name="Oval 50"/>
              <p:cNvSpPr>
                <a:spLocks noChangeArrowheads="1"/>
              </p:cNvSpPr>
              <p:nvPr/>
            </p:nvSpPr>
            <p:spPr bwMode="auto">
              <a:xfrm>
                <a:off x="1610" y="391"/>
                <a:ext cx="680" cy="68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Oval 51"/>
              <p:cNvSpPr>
                <a:spLocks noChangeArrowheads="1"/>
              </p:cNvSpPr>
              <p:nvPr/>
            </p:nvSpPr>
            <p:spPr bwMode="auto">
              <a:xfrm>
                <a:off x="1701" y="391"/>
                <a:ext cx="499" cy="408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Oval 52"/>
              <p:cNvSpPr>
                <a:spLocks noChangeArrowheads="1"/>
              </p:cNvSpPr>
              <p:nvPr/>
            </p:nvSpPr>
            <p:spPr bwMode="auto">
              <a:xfrm>
                <a:off x="1882" y="482"/>
                <a:ext cx="136" cy="1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7" name="AutoShape 53"/>
            <p:cNvSpPr>
              <a:spLocks noChangeArrowheads="1"/>
            </p:cNvSpPr>
            <p:nvPr/>
          </p:nvSpPr>
          <p:spPr bwMode="auto">
            <a:xfrm rot="16200000">
              <a:off x="3288" y="1525"/>
              <a:ext cx="183" cy="273"/>
            </a:xfrm>
            <a:prstGeom prst="moon">
              <a:avLst>
                <a:gd name="adj" fmla="val 50000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Oval 54"/>
            <p:cNvSpPr>
              <a:spLocks noChangeArrowheads="1"/>
            </p:cNvSpPr>
            <p:nvPr/>
          </p:nvSpPr>
          <p:spPr bwMode="auto">
            <a:xfrm>
              <a:off x="3334" y="1389"/>
              <a:ext cx="91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9" name="Group 55"/>
            <p:cNvGrpSpPr>
              <a:grpSpLocks/>
            </p:cNvGrpSpPr>
            <p:nvPr/>
          </p:nvGrpSpPr>
          <p:grpSpPr bwMode="auto">
            <a:xfrm rot="2002172">
              <a:off x="3470" y="1117"/>
              <a:ext cx="226" cy="226"/>
              <a:chOff x="1610" y="391"/>
              <a:chExt cx="680" cy="680"/>
            </a:xfrm>
          </p:grpSpPr>
          <p:sp>
            <p:nvSpPr>
              <p:cNvPr id="50" name="Oval 56"/>
              <p:cNvSpPr>
                <a:spLocks noChangeArrowheads="1"/>
              </p:cNvSpPr>
              <p:nvPr/>
            </p:nvSpPr>
            <p:spPr bwMode="auto">
              <a:xfrm>
                <a:off x="1610" y="391"/>
                <a:ext cx="680" cy="68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Oval 57"/>
              <p:cNvSpPr>
                <a:spLocks noChangeArrowheads="1"/>
              </p:cNvSpPr>
              <p:nvPr/>
            </p:nvSpPr>
            <p:spPr bwMode="auto">
              <a:xfrm>
                <a:off x="1701" y="391"/>
                <a:ext cx="499" cy="408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Oval 58"/>
              <p:cNvSpPr>
                <a:spLocks noChangeArrowheads="1"/>
              </p:cNvSpPr>
              <p:nvPr/>
            </p:nvSpPr>
            <p:spPr bwMode="auto">
              <a:xfrm>
                <a:off x="1882" y="482"/>
                <a:ext cx="136" cy="1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56" name="Group 59"/>
          <p:cNvGrpSpPr>
            <a:grpSpLocks/>
          </p:cNvGrpSpPr>
          <p:nvPr/>
        </p:nvGrpSpPr>
        <p:grpSpPr bwMode="auto">
          <a:xfrm>
            <a:off x="1979613" y="3500438"/>
            <a:ext cx="503237" cy="720725"/>
            <a:chOff x="2608" y="436"/>
            <a:chExt cx="1575" cy="2103"/>
          </a:xfrm>
        </p:grpSpPr>
        <p:pic>
          <p:nvPicPr>
            <p:cNvPr id="57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" y="436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8" name="Group 61"/>
            <p:cNvGrpSpPr>
              <a:grpSpLocks/>
            </p:cNvGrpSpPr>
            <p:nvPr/>
          </p:nvGrpSpPr>
          <p:grpSpPr bwMode="auto">
            <a:xfrm rot="2002172">
              <a:off x="3107" y="1117"/>
              <a:ext cx="226" cy="226"/>
              <a:chOff x="1610" y="391"/>
              <a:chExt cx="680" cy="680"/>
            </a:xfrm>
          </p:grpSpPr>
          <p:sp>
            <p:nvSpPr>
              <p:cNvPr id="65" name="Oval 62"/>
              <p:cNvSpPr>
                <a:spLocks noChangeArrowheads="1"/>
              </p:cNvSpPr>
              <p:nvPr/>
            </p:nvSpPr>
            <p:spPr bwMode="auto">
              <a:xfrm>
                <a:off x="1610" y="391"/>
                <a:ext cx="680" cy="68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Oval 63"/>
              <p:cNvSpPr>
                <a:spLocks noChangeArrowheads="1"/>
              </p:cNvSpPr>
              <p:nvPr/>
            </p:nvSpPr>
            <p:spPr bwMode="auto">
              <a:xfrm>
                <a:off x="1701" y="391"/>
                <a:ext cx="499" cy="408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Oval 64"/>
              <p:cNvSpPr>
                <a:spLocks noChangeArrowheads="1"/>
              </p:cNvSpPr>
              <p:nvPr/>
            </p:nvSpPr>
            <p:spPr bwMode="auto">
              <a:xfrm>
                <a:off x="1882" y="482"/>
                <a:ext cx="136" cy="1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9" name="AutoShape 65"/>
            <p:cNvSpPr>
              <a:spLocks noChangeArrowheads="1"/>
            </p:cNvSpPr>
            <p:nvPr/>
          </p:nvSpPr>
          <p:spPr bwMode="auto">
            <a:xfrm rot="16200000">
              <a:off x="3288" y="1525"/>
              <a:ext cx="183" cy="273"/>
            </a:xfrm>
            <a:prstGeom prst="moon">
              <a:avLst>
                <a:gd name="adj" fmla="val 50000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Oval 66"/>
            <p:cNvSpPr>
              <a:spLocks noChangeArrowheads="1"/>
            </p:cNvSpPr>
            <p:nvPr/>
          </p:nvSpPr>
          <p:spPr bwMode="auto">
            <a:xfrm>
              <a:off x="3334" y="1389"/>
              <a:ext cx="91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61" name="Group 67"/>
            <p:cNvGrpSpPr>
              <a:grpSpLocks/>
            </p:cNvGrpSpPr>
            <p:nvPr/>
          </p:nvGrpSpPr>
          <p:grpSpPr bwMode="auto">
            <a:xfrm rot="2002172">
              <a:off x="3470" y="1117"/>
              <a:ext cx="226" cy="226"/>
              <a:chOff x="1610" y="391"/>
              <a:chExt cx="680" cy="680"/>
            </a:xfrm>
          </p:grpSpPr>
          <p:sp>
            <p:nvSpPr>
              <p:cNvPr id="62" name="Oval 68"/>
              <p:cNvSpPr>
                <a:spLocks noChangeArrowheads="1"/>
              </p:cNvSpPr>
              <p:nvPr/>
            </p:nvSpPr>
            <p:spPr bwMode="auto">
              <a:xfrm>
                <a:off x="1610" y="391"/>
                <a:ext cx="680" cy="68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Oval 69"/>
              <p:cNvSpPr>
                <a:spLocks noChangeArrowheads="1"/>
              </p:cNvSpPr>
              <p:nvPr/>
            </p:nvSpPr>
            <p:spPr bwMode="auto">
              <a:xfrm>
                <a:off x="1701" y="391"/>
                <a:ext cx="499" cy="408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Oval 70"/>
              <p:cNvSpPr>
                <a:spLocks noChangeArrowheads="1"/>
              </p:cNvSpPr>
              <p:nvPr/>
            </p:nvSpPr>
            <p:spPr bwMode="auto">
              <a:xfrm>
                <a:off x="1882" y="482"/>
                <a:ext cx="136" cy="1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68" name="Group 71"/>
          <p:cNvGrpSpPr>
            <a:grpSpLocks/>
          </p:cNvGrpSpPr>
          <p:nvPr/>
        </p:nvGrpSpPr>
        <p:grpSpPr bwMode="auto">
          <a:xfrm>
            <a:off x="2627313" y="3789363"/>
            <a:ext cx="557212" cy="817562"/>
            <a:chOff x="2608" y="436"/>
            <a:chExt cx="1575" cy="2103"/>
          </a:xfrm>
        </p:grpSpPr>
        <p:pic>
          <p:nvPicPr>
            <p:cNvPr id="69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" y="436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0" name="Group 73"/>
            <p:cNvGrpSpPr>
              <a:grpSpLocks/>
            </p:cNvGrpSpPr>
            <p:nvPr/>
          </p:nvGrpSpPr>
          <p:grpSpPr bwMode="auto">
            <a:xfrm rot="2002172">
              <a:off x="3107" y="1117"/>
              <a:ext cx="226" cy="226"/>
              <a:chOff x="1610" y="391"/>
              <a:chExt cx="680" cy="680"/>
            </a:xfrm>
          </p:grpSpPr>
          <p:sp>
            <p:nvSpPr>
              <p:cNvPr id="77" name="Oval 74"/>
              <p:cNvSpPr>
                <a:spLocks noChangeArrowheads="1"/>
              </p:cNvSpPr>
              <p:nvPr/>
            </p:nvSpPr>
            <p:spPr bwMode="auto">
              <a:xfrm>
                <a:off x="1610" y="391"/>
                <a:ext cx="680" cy="68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8" name="Oval 75"/>
              <p:cNvSpPr>
                <a:spLocks noChangeArrowheads="1"/>
              </p:cNvSpPr>
              <p:nvPr/>
            </p:nvSpPr>
            <p:spPr bwMode="auto">
              <a:xfrm>
                <a:off x="1701" y="391"/>
                <a:ext cx="499" cy="408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Oval 76"/>
              <p:cNvSpPr>
                <a:spLocks noChangeArrowheads="1"/>
              </p:cNvSpPr>
              <p:nvPr/>
            </p:nvSpPr>
            <p:spPr bwMode="auto">
              <a:xfrm>
                <a:off x="1882" y="482"/>
                <a:ext cx="136" cy="1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1" name="AutoShape 77"/>
            <p:cNvSpPr>
              <a:spLocks noChangeArrowheads="1"/>
            </p:cNvSpPr>
            <p:nvPr/>
          </p:nvSpPr>
          <p:spPr bwMode="auto">
            <a:xfrm rot="16200000">
              <a:off x="3288" y="1525"/>
              <a:ext cx="183" cy="273"/>
            </a:xfrm>
            <a:prstGeom prst="moon">
              <a:avLst>
                <a:gd name="adj" fmla="val 50000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Oval 78"/>
            <p:cNvSpPr>
              <a:spLocks noChangeArrowheads="1"/>
            </p:cNvSpPr>
            <p:nvPr/>
          </p:nvSpPr>
          <p:spPr bwMode="auto">
            <a:xfrm>
              <a:off x="3334" y="1389"/>
              <a:ext cx="91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73" name="Group 79"/>
            <p:cNvGrpSpPr>
              <a:grpSpLocks/>
            </p:cNvGrpSpPr>
            <p:nvPr/>
          </p:nvGrpSpPr>
          <p:grpSpPr bwMode="auto">
            <a:xfrm rot="2002172">
              <a:off x="3470" y="1117"/>
              <a:ext cx="226" cy="226"/>
              <a:chOff x="1610" y="391"/>
              <a:chExt cx="680" cy="680"/>
            </a:xfrm>
          </p:grpSpPr>
          <p:sp>
            <p:nvSpPr>
              <p:cNvPr id="74" name="Oval 80"/>
              <p:cNvSpPr>
                <a:spLocks noChangeArrowheads="1"/>
              </p:cNvSpPr>
              <p:nvPr/>
            </p:nvSpPr>
            <p:spPr bwMode="auto">
              <a:xfrm>
                <a:off x="1610" y="391"/>
                <a:ext cx="680" cy="68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Oval 81"/>
              <p:cNvSpPr>
                <a:spLocks noChangeArrowheads="1"/>
              </p:cNvSpPr>
              <p:nvPr/>
            </p:nvSpPr>
            <p:spPr bwMode="auto">
              <a:xfrm>
                <a:off x="1701" y="391"/>
                <a:ext cx="499" cy="408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Oval 82"/>
              <p:cNvSpPr>
                <a:spLocks noChangeArrowheads="1"/>
              </p:cNvSpPr>
              <p:nvPr/>
            </p:nvSpPr>
            <p:spPr bwMode="auto">
              <a:xfrm>
                <a:off x="1882" y="482"/>
                <a:ext cx="136" cy="1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80" name="Group 83"/>
          <p:cNvGrpSpPr>
            <a:grpSpLocks/>
          </p:cNvGrpSpPr>
          <p:nvPr/>
        </p:nvGrpSpPr>
        <p:grpSpPr bwMode="auto">
          <a:xfrm>
            <a:off x="1763713" y="4221163"/>
            <a:ext cx="484187" cy="673100"/>
            <a:chOff x="2608" y="436"/>
            <a:chExt cx="1575" cy="2103"/>
          </a:xfrm>
        </p:grpSpPr>
        <p:pic>
          <p:nvPicPr>
            <p:cNvPr id="81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" y="436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2" name="Group 85"/>
            <p:cNvGrpSpPr>
              <a:grpSpLocks/>
            </p:cNvGrpSpPr>
            <p:nvPr/>
          </p:nvGrpSpPr>
          <p:grpSpPr bwMode="auto">
            <a:xfrm rot="2002172">
              <a:off x="3107" y="1117"/>
              <a:ext cx="226" cy="226"/>
              <a:chOff x="1610" y="391"/>
              <a:chExt cx="680" cy="680"/>
            </a:xfrm>
          </p:grpSpPr>
          <p:sp>
            <p:nvSpPr>
              <p:cNvPr id="89" name="Oval 86"/>
              <p:cNvSpPr>
                <a:spLocks noChangeArrowheads="1"/>
              </p:cNvSpPr>
              <p:nvPr/>
            </p:nvSpPr>
            <p:spPr bwMode="auto">
              <a:xfrm>
                <a:off x="1610" y="391"/>
                <a:ext cx="680" cy="68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0" name="Oval 87"/>
              <p:cNvSpPr>
                <a:spLocks noChangeArrowheads="1"/>
              </p:cNvSpPr>
              <p:nvPr/>
            </p:nvSpPr>
            <p:spPr bwMode="auto">
              <a:xfrm>
                <a:off x="1701" y="391"/>
                <a:ext cx="499" cy="408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Oval 88"/>
              <p:cNvSpPr>
                <a:spLocks noChangeArrowheads="1"/>
              </p:cNvSpPr>
              <p:nvPr/>
            </p:nvSpPr>
            <p:spPr bwMode="auto">
              <a:xfrm>
                <a:off x="1882" y="482"/>
                <a:ext cx="136" cy="1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83" name="AutoShape 89"/>
            <p:cNvSpPr>
              <a:spLocks noChangeArrowheads="1"/>
            </p:cNvSpPr>
            <p:nvPr/>
          </p:nvSpPr>
          <p:spPr bwMode="auto">
            <a:xfrm rot="16200000">
              <a:off x="3288" y="1525"/>
              <a:ext cx="183" cy="273"/>
            </a:xfrm>
            <a:prstGeom prst="moon">
              <a:avLst>
                <a:gd name="adj" fmla="val 50000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Oval 90"/>
            <p:cNvSpPr>
              <a:spLocks noChangeArrowheads="1"/>
            </p:cNvSpPr>
            <p:nvPr/>
          </p:nvSpPr>
          <p:spPr bwMode="auto">
            <a:xfrm>
              <a:off x="3334" y="1389"/>
              <a:ext cx="91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85" name="Group 91"/>
            <p:cNvGrpSpPr>
              <a:grpSpLocks/>
            </p:cNvGrpSpPr>
            <p:nvPr/>
          </p:nvGrpSpPr>
          <p:grpSpPr bwMode="auto">
            <a:xfrm rot="2002172">
              <a:off x="3470" y="1117"/>
              <a:ext cx="226" cy="226"/>
              <a:chOff x="1610" y="391"/>
              <a:chExt cx="680" cy="680"/>
            </a:xfrm>
          </p:grpSpPr>
          <p:sp>
            <p:nvSpPr>
              <p:cNvPr id="86" name="Oval 92"/>
              <p:cNvSpPr>
                <a:spLocks noChangeArrowheads="1"/>
              </p:cNvSpPr>
              <p:nvPr/>
            </p:nvSpPr>
            <p:spPr bwMode="auto">
              <a:xfrm>
                <a:off x="1610" y="391"/>
                <a:ext cx="680" cy="68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7" name="Oval 93"/>
              <p:cNvSpPr>
                <a:spLocks noChangeArrowheads="1"/>
              </p:cNvSpPr>
              <p:nvPr/>
            </p:nvSpPr>
            <p:spPr bwMode="auto">
              <a:xfrm>
                <a:off x="1701" y="391"/>
                <a:ext cx="499" cy="408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8" name="Oval 94"/>
              <p:cNvSpPr>
                <a:spLocks noChangeArrowheads="1"/>
              </p:cNvSpPr>
              <p:nvPr/>
            </p:nvSpPr>
            <p:spPr bwMode="auto">
              <a:xfrm>
                <a:off x="1882" y="482"/>
                <a:ext cx="136" cy="136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94" name="Выноска-облако 7"/>
          <p:cNvSpPr>
            <a:spLocks noChangeArrowheads="1"/>
          </p:cNvSpPr>
          <p:nvPr/>
        </p:nvSpPr>
        <p:spPr bwMode="auto">
          <a:xfrm>
            <a:off x="250825" y="3141663"/>
            <a:ext cx="774700" cy="355600"/>
          </a:xfrm>
          <a:prstGeom prst="cloudCallout">
            <a:avLst>
              <a:gd name="adj1" fmla="val 11065"/>
              <a:gd name="adj2" fmla="val -30806"/>
            </a:avLst>
          </a:prstGeom>
          <a:solidFill>
            <a:sysClr val="window" lastClr="FFFFFF"/>
          </a:solidFill>
          <a:ln w="25400" algn="ctr">
            <a:solidFill>
              <a:srgbClr val="089CA3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itchFamily="18" charset="0"/>
              </a:rPr>
              <a:t/>
            </a:r>
            <a:br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itchFamily="18" charset="0"/>
              </a:rPr>
            </a:b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nstantia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4332714"/>
            <a:ext cx="1041880" cy="104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 descr="http://www.bajena.com/pictures/Oblako1%20copy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97" y="116632"/>
            <a:ext cx="2428875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35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671 L -0.00191 -0.13162 C -0.00191 -0.1876 0.18107 -0.46449 0.2375 -0.46449 L 0.56753 -0.69558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2" y="-344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leleka.dnepredu.com/uploads/editor/1816/92690/sitepage_47/4_08_01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-963488"/>
            <a:ext cx="4800600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793289" y="4005064"/>
            <a:ext cx="6512511" cy="1510104"/>
          </a:xfrm>
        </p:spPr>
        <p:txBody>
          <a:bodyPr/>
          <a:lstStyle/>
          <a:p>
            <a:pPr marL="0" indent="0">
              <a:buNone/>
            </a:pPr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Ой, </a:t>
            </a:r>
            <a:r>
              <a:rPr lang="ru-RU" sz="4800" dirty="0" err="1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дощику-поливайчику</a:t>
            </a:r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,</a:t>
            </a:r>
            <a:br>
              <a:rPr lang="ru-RU" sz="480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Поливай, поливай,</a:t>
            </a:r>
            <a:br>
              <a:rPr lang="ru-RU" sz="480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Та і нас не </a:t>
            </a:r>
            <a:r>
              <a:rPr lang="ru-RU" sz="4800" dirty="0" err="1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минай</a:t>
            </a:r>
            <a:r>
              <a:rPr lang="ru-RU" sz="480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pic>
        <p:nvPicPr>
          <p:cNvPr id="4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MSSN01127A0000[1]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15338" y="285728"/>
            <a:ext cx="304800" cy="30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522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E:\Люда\малюнки\nature2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602314" cy="186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Люда\малюнки\nature2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83" y="0"/>
            <a:ext cx="2602314" cy="186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Люда\малюнки\nature2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950" y="717859"/>
            <a:ext cx="2602314" cy="186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Люда\малюнки\nature2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686" y="142409"/>
            <a:ext cx="2602314" cy="186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95"/>
          <p:cNvGrpSpPr>
            <a:grpSpLocks/>
          </p:cNvGrpSpPr>
          <p:nvPr/>
        </p:nvGrpSpPr>
        <p:grpSpPr bwMode="auto">
          <a:xfrm>
            <a:off x="6516688" y="2205038"/>
            <a:ext cx="433387" cy="673100"/>
            <a:chOff x="204" y="935"/>
            <a:chExt cx="1575" cy="2103"/>
          </a:xfrm>
        </p:grpSpPr>
        <p:pic>
          <p:nvPicPr>
            <p:cNvPr id="9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AutoShape 97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Oval 98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2" name="Group 99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17" name="Oval 100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" name="Oval 101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" name="Oval 102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3" name="Group 103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14" name="Oval 104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Oval 105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" name="Oval 106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6" name="Group 124"/>
          <p:cNvGrpSpPr>
            <a:grpSpLocks/>
          </p:cNvGrpSpPr>
          <p:nvPr/>
        </p:nvGrpSpPr>
        <p:grpSpPr bwMode="auto">
          <a:xfrm>
            <a:off x="6659563" y="3284538"/>
            <a:ext cx="433387" cy="673100"/>
            <a:chOff x="204" y="935"/>
            <a:chExt cx="1575" cy="2103"/>
          </a:xfrm>
        </p:grpSpPr>
        <p:pic>
          <p:nvPicPr>
            <p:cNvPr id="37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AutoShape 126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Oval 127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0" name="Group 128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45" name="Oval 129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Oval 130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Oval 131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1" name="Group 132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42" name="Oval 133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Oval 134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Oval 135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8" name="Group 136"/>
          <p:cNvGrpSpPr>
            <a:grpSpLocks/>
          </p:cNvGrpSpPr>
          <p:nvPr/>
        </p:nvGrpSpPr>
        <p:grpSpPr bwMode="auto">
          <a:xfrm>
            <a:off x="7308850" y="2276475"/>
            <a:ext cx="360363" cy="528638"/>
            <a:chOff x="204" y="935"/>
            <a:chExt cx="1575" cy="2103"/>
          </a:xfrm>
        </p:grpSpPr>
        <p:pic>
          <p:nvPicPr>
            <p:cNvPr id="49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AutoShape 138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Oval 139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52" name="Group 140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57" name="Oval 141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Oval 142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Oval 143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3" name="Group 144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54" name="Oval 145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Oval 146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Oval 147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60" name="Group 148"/>
          <p:cNvGrpSpPr>
            <a:grpSpLocks/>
          </p:cNvGrpSpPr>
          <p:nvPr/>
        </p:nvGrpSpPr>
        <p:grpSpPr bwMode="auto">
          <a:xfrm>
            <a:off x="7235825" y="2852738"/>
            <a:ext cx="433388" cy="673100"/>
            <a:chOff x="204" y="935"/>
            <a:chExt cx="1575" cy="2103"/>
          </a:xfrm>
        </p:grpSpPr>
        <p:pic>
          <p:nvPicPr>
            <p:cNvPr id="61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AutoShape 150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Oval 151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64" name="Group 152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69" name="Oval 153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Oval 154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Oval 155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65" name="Group 156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66" name="Oval 157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Oval 158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Oval 159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72" name="Group 160"/>
          <p:cNvGrpSpPr>
            <a:grpSpLocks/>
          </p:cNvGrpSpPr>
          <p:nvPr/>
        </p:nvGrpSpPr>
        <p:grpSpPr bwMode="auto">
          <a:xfrm>
            <a:off x="7740650" y="2276475"/>
            <a:ext cx="433388" cy="673100"/>
            <a:chOff x="204" y="935"/>
            <a:chExt cx="1575" cy="2103"/>
          </a:xfrm>
        </p:grpSpPr>
        <p:pic>
          <p:nvPicPr>
            <p:cNvPr id="73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AutoShape 162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Oval 163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76" name="Group 164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81" name="Oval 165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Oval 166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3" name="Oval 167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77" name="Group 168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78" name="Oval 169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Oval 170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Oval 171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84" name="Group 172"/>
          <p:cNvGrpSpPr>
            <a:grpSpLocks/>
          </p:cNvGrpSpPr>
          <p:nvPr/>
        </p:nvGrpSpPr>
        <p:grpSpPr bwMode="auto">
          <a:xfrm>
            <a:off x="6156325" y="2708275"/>
            <a:ext cx="433388" cy="673100"/>
            <a:chOff x="204" y="935"/>
            <a:chExt cx="1575" cy="2103"/>
          </a:xfrm>
        </p:grpSpPr>
        <p:pic>
          <p:nvPicPr>
            <p:cNvPr id="85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" name="AutoShape 174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Oval 175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88" name="Group 176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93" name="Oval 177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" name="Oval 178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" name="Oval 179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89" name="Group 180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90" name="Oval 181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Oval 182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2" name="Oval 183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96" name="Group 184"/>
          <p:cNvGrpSpPr>
            <a:grpSpLocks/>
          </p:cNvGrpSpPr>
          <p:nvPr/>
        </p:nvGrpSpPr>
        <p:grpSpPr bwMode="auto">
          <a:xfrm>
            <a:off x="8316913" y="1844675"/>
            <a:ext cx="360362" cy="530225"/>
            <a:chOff x="204" y="935"/>
            <a:chExt cx="1575" cy="2103"/>
          </a:xfrm>
        </p:grpSpPr>
        <p:pic>
          <p:nvPicPr>
            <p:cNvPr id="97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AutoShape 186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Oval 187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00" name="Group 188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105" name="Oval 189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Oval 190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" name="Oval 191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01" name="Group 192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102" name="Oval 193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Oval 194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Oval 195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14" name="Group 172"/>
          <p:cNvGrpSpPr>
            <a:grpSpLocks/>
          </p:cNvGrpSpPr>
          <p:nvPr/>
        </p:nvGrpSpPr>
        <p:grpSpPr bwMode="auto">
          <a:xfrm>
            <a:off x="3059832" y="1836961"/>
            <a:ext cx="433388" cy="673100"/>
            <a:chOff x="204" y="935"/>
            <a:chExt cx="1575" cy="2103"/>
          </a:xfrm>
        </p:grpSpPr>
        <p:pic>
          <p:nvPicPr>
            <p:cNvPr id="315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6" name="AutoShape 174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7" name="Oval 175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18" name="Group 176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323" name="Oval 177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4" name="Oval 178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5" name="Oval 179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19" name="Group 180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320" name="Oval 181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1" name="Oval 182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2" name="Oval 183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26" name="Group 172"/>
          <p:cNvGrpSpPr>
            <a:grpSpLocks/>
          </p:cNvGrpSpPr>
          <p:nvPr/>
        </p:nvGrpSpPr>
        <p:grpSpPr bwMode="auto">
          <a:xfrm>
            <a:off x="395536" y="2040740"/>
            <a:ext cx="433388" cy="673100"/>
            <a:chOff x="204" y="935"/>
            <a:chExt cx="1575" cy="2103"/>
          </a:xfrm>
        </p:grpSpPr>
        <p:pic>
          <p:nvPicPr>
            <p:cNvPr id="327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8" name="AutoShape 174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9" name="Oval 175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30" name="Group 176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335" name="Oval 177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" name="Oval 178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" name="Oval 179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31" name="Group 180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332" name="Oval 181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3" name="Oval 182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4" name="Oval 183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38" name="Group 172"/>
          <p:cNvGrpSpPr>
            <a:grpSpLocks/>
          </p:cNvGrpSpPr>
          <p:nvPr/>
        </p:nvGrpSpPr>
        <p:grpSpPr bwMode="auto">
          <a:xfrm>
            <a:off x="1187624" y="2749180"/>
            <a:ext cx="433388" cy="673100"/>
            <a:chOff x="204" y="935"/>
            <a:chExt cx="1575" cy="2103"/>
          </a:xfrm>
        </p:grpSpPr>
        <p:pic>
          <p:nvPicPr>
            <p:cNvPr id="339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0" name="AutoShape 174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1" name="Oval 175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42" name="Group 176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347" name="Oval 177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8" name="Oval 178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9" name="Oval 179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43" name="Group 180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344" name="Oval 181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5" name="Oval 182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6" name="Oval 183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50" name="Group 172"/>
          <p:cNvGrpSpPr>
            <a:grpSpLocks/>
          </p:cNvGrpSpPr>
          <p:nvPr/>
        </p:nvGrpSpPr>
        <p:grpSpPr bwMode="auto">
          <a:xfrm>
            <a:off x="1907704" y="2024465"/>
            <a:ext cx="433388" cy="673100"/>
            <a:chOff x="204" y="935"/>
            <a:chExt cx="1575" cy="2103"/>
          </a:xfrm>
        </p:grpSpPr>
        <p:pic>
          <p:nvPicPr>
            <p:cNvPr id="351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2" name="AutoShape 174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3" name="Oval 175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54" name="Group 176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359" name="Oval 177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0" name="Oval 178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1" name="Oval 179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55" name="Group 180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356" name="Oval 181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7" name="Oval 182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8" name="Oval 183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62" name="Group 172"/>
          <p:cNvGrpSpPr>
            <a:grpSpLocks/>
          </p:cNvGrpSpPr>
          <p:nvPr/>
        </p:nvGrpSpPr>
        <p:grpSpPr bwMode="auto">
          <a:xfrm>
            <a:off x="2341092" y="3026497"/>
            <a:ext cx="433388" cy="673100"/>
            <a:chOff x="204" y="935"/>
            <a:chExt cx="1575" cy="2103"/>
          </a:xfrm>
        </p:grpSpPr>
        <p:pic>
          <p:nvPicPr>
            <p:cNvPr id="363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4" name="AutoShape 174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5" name="Oval 175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66" name="Group 176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371" name="Oval 177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2" name="Oval 178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3" name="Oval 179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67" name="Group 180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368" name="Oval 181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9" name="Oval 182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0" name="Oval 183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74" name="Group 172"/>
          <p:cNvGrpSpPr>
            <a:grpSpLocks/>
          </p:cNvGrpSpPr>
          <p:nvPr/>
        </p:nvGrpSpPr>
        <p:grpSpPr bwMode="auto">
          <a:xfrm>
            <a:off x="4160454" y="2304792"/>
            <a:ext cx="433388" cy="673100"/>
            <a:chOff x="204" y="935"/>
            <a:chExt cx="1575" cy="2103"/>
          </a:xfrm>
        </p:grpSpPr>
        <p:pic>
          <p:nvPicPr>
            <p:cNvPr id="375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6" name="AutoShape 174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7" name="Oval 175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78" name="Group 176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383" name="Oval 177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4" name="Oval 178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5" name="Oval 179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79" name="Group 180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380" name="Oval 181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1" name="Oval 182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2" name="Oval 183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86" name="Group 172"/>
          <p:cNvGrpSpPr>
            <a:grpSpLocks/>
          </p:cNvGrpSpPr>
          <p:nvPr/>
        </p:nvGrpSpPr>
        <p:grpSpPr bwMode="auto">
          <a:xfrm>
            <a:off x="2553245" y="2306448"/>
            <a:ext cx="433388" cy="673100"/>
            <a:chOff x="204" y="935"/>
            <a:chExt cx="1575" cy="2103"/>
          </a:xfrm>
        </p:grpSpPr>
        <p:pic>
          <p:nvPicPr>
            <p:cNvPr id="387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8" name="AutoShape 174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9" name="Oval 175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90" name="Group 176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395" name="Oval 177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6" name="Oval 178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7" name="Oval 179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91" name="Group 180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392" name="Oval 181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3" name="Oval 182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4" name="Oval 183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98" name="Group 172"/>
          <p:cNvGrpSpPr>
            <a:grpSpLocks/>
          </p:cNvGrpSpPr>
          <p:nvPr/>
        </p:nvGrpSpPr>
        <p:grpSpPr bwMode="auto">
          <a:xfrm>
            <a:off x="3601046" y="2793974"/>
            <a:ext cx="433388" cy="673100"/>
            <a:chOff x="204" y="935"/>
            <a:chExt cx="1575" cy="2103"/>
          </a:xfrm>
        </p:grpSpPr>
        <p:pic>
          <p:nvPicPr>
            <p:cNvPr id="399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0" name="AutoShape 174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1" name="Oval 175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02" name="Group 176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407" name="Oval 177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8" name="Oval 178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9" name="Oval 179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03" name="Group 180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404" name="Oval 181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5" name="Oval 182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6" name="Oval 183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10" name="Group 172"/>
          <p:cNvGrpSpPr>
            <a:grpSpLocks/>
          </p:cNvGrpSpPr>
          <p:nvPr/>
        </p:nvGrpSpPr>
        <p:grpSpPr bwMode="auto">
          <a:xfrm>
            <a:off x="4687271" y="2793974"/>
            <a:ext cx="433388" cy="673100"/>
            <a:chOff x="204" y="935"/>
            <a:chExt cx="1575" cy="2103"/>
          </a:xfrm>
        </p:grpSpPr>
        <p:pic>
          <p:nvPicPr>
            <p:cNvPr id="411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" name="AutoShape 174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3" name="Oval 175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14" name="Group 176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419" name="Oval 177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0" name="Oval 178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1" name="Oval 179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15" name="Group 180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416" name="Oval 181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7" name="Oval 182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8" name="Oval 183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22" name="Group 136"/>
          <p:cNvGrpSpPr>
            <a:grpSpLocks/>
          </p:cNvGrpSpPr>
          <p:nvPr/>
        </p:nvGrpSpPr>
        <p:grpSpPr bwMode="auto">
          <a:xfrm>
            <a:off x="4196966" y="3211479"/>
            <a:ext cx="360363" cy="528638"/>
            <a:chOff x="204" y="935"/>
            <a:chExt cx="1575" cy="2103"/>
          </a:xfrm>
        </p:grpSpPr>
        <p:pic>
          <p:nvPicPr>
            <p:cNvPr id="423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4" name="AutoShape 138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5" name="Oval 139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26" name="Group 140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431" name="Oval 141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2" name="Oval 142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3" name="Oval 143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27" name="Group 144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428" name="Oval 145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9" name="Oval 146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0" name="Oval 147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34" name="Group 136"/>
          <p:cNvGrpSpPr>
            <a:grpSpLocks/>
          </p:cNvGrpSpPr>
          <p:nvPr/>
        </p:nvGrpSpPr>
        <p:grpSpPr bwMode="auto">
          <a:xfrm>
            <a:off x="582787" y="2924969"/>
            <a:ext cx="360363" cy="528638"/>
            <a:chOff x="204" y="935"/>
            <a:chExt cx="1575" cy="2103"/>
          </a:xfrm>
        </p:grpSpPr>
        <p:pic>
          <p:nvPicPr>
            <p:cNvPr id="435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6" name="AutoShape 138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7" name="Oval 139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38" name="Group 140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443" name="Oval 141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4" name="Oval 142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5" name="Oval 143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39" name="Group 144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440" name="Oval 145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1" name="Oval 146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2" name="Oval 147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46" name="Group 136"/>
          <p:cNvGrpSpPr>
            <a:grpSpLocks/>
          </p:cNvGrpSpPr>
          <p:nvPr/>
        </p:nvGrpSpPr>
        <p:grpSpPr bwMode="auto">
          <a:xfrm>
            <a:off x="5509744" y="2285916"/>
            <a:ext cx="360363" cy="528638"/>
            <a:chOff x="204" y="935"/>
            <a:chExt cx="1575" cy="2103"/>
          </a:xfrm>
        </p:grpSpPr>
        <p:pic>
          <p:nvPicPr>
            <p:cNvPr id="447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8" name="AutoShape 138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9" name="Oval 139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50" name="Group 140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455" name="Oval 141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6" name="Oval 142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7" name="Oval 143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51" name="Group 144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452" name="Oval 145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3" name="Oval 146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4" name="Oval 147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58" name="Group 136"/>
          <p:cNvGrpSpPr>
            <a:grpSpLocks/>
          </p:cNvGrpSpPr>
          <p:nvPr/>
        </p:nvGrpSpPr>
        <p:grpSpPr bwMode="auto">
          <a:xfrm>
            <a:off x="3079421" y="3475798"/>
            <a:ext cx="360363" cy="528638"/>
            <a:chOff x="204" y="935"/>
            <a:chExt cx="1575" cy="2103"/>
          </a:xfrm>
        </p:grpSpPr>
        <p:pic>
          <p:nvPicPr>
            <p:cNvPr id="459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" name="AutoShape 138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1" name="Oval 139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62" name="Group 140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467" name="Oval 141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8" name="Oval 142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9" name="Oval 143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63" name="Group 144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464" name="Oval 145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5" name="Oval 146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6" name="Oval 147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2" name="3D-zvuk-Shum--dozhdya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04800" y="6858001"/>
            <a:ext cx="609600" cy="70899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109" y="2703480"/>
            <a:ext cx="1042987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4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99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84976" cy="5904656"/>
          </a:xfrm>
        </p:spPr>
        <p:txBody>
          <a:bodyPr/>
          <a:lstStyle/>
          <a:p>
            <a:pPr marL="0" indent="0" algn="l">
              <a:buNone/>
            </a:pPr>
            <a:r>
              <a:rPr lang="uk-UA" dirty="0" err="1" smtClean="0"/>
              <a:t>Спрва</a:t>
            </a:r>
            <a:r>
              <a:rPr lang="uk-UA" dirty="0" smtClean="0"/>
              <a:t> вода і зліва вода, </a:t>
            </a:r>
            <a:br>
              <a:rPr lang="uk-UA" dirty="0" smtClean="0"/>
            </a:br>
            <a:r>
              <a:rPr lang="uk-UA" dirty="0" smtClean="0"/>
              <a:t>Пливуть </a:t>
            </a:r>
            <a:r>
              <a:rPr lang="uk-UA" dirty="0" err="1" smtClean="0"/>
              <a:t>парплави</a:t>
            </a:r>
            <a:r>
              <a:rPr lang="uk-UA" dirty="0" smtClean="0"/>
              <a:t> </a:t>
            </a:r>
            <a:r>
              <a:rPr lang="uk-UA" dirty="0" err="1" smtClean="0"/>
              <a:t>туда</a:t>
            </a:r>
            <a:r>
              <a:rPr lang="uk-UA" dirty="0" smtClean="0"/>
              <a:t> і </a:t>
            </a:r>
            <a:r>
              <a:rPr lang="uk-UA" dirty="0" err="1" smtClean="0"/>
              <a:t>сюда</a:t>
            </a:r>
            <a:r>
              <a:rPr lang="uk-UA" dirty="0" smtClean="0"/>
              <a:t>, </a:t>
            </a:r>
            <a:br>
              <a:rPr lang="uk-UA" dirty="0" smtClean="0"/>
            </a:br>
            <a:r>
              <a:rPr lang="uk-UA" dirty="0" smtClean="0"/>
              <a:t>Захочеш напитись,</a:t>
            </a:r>
            <a:br>
              <a:rPr lang="uk-UA" dirty="0" smtClean="0"/>
            </a:br>
            <a:r>
              <a:rPr lang="uk-UA" dirty="0" smtClean="0"/>
              <a:t>дружок –</a:t>
            </a:r>
            <a:br>
              <a:rPr lang="uk-UA" dirty="0" smtClean="0"/>
            </a:br>
            <a:r>
              <a:rPr lang="uk-UA" dirty="0" smtClean="0"/>
              <a:t>Солоним буде кожен ковток.</a:t>
            </a:r>
            <a:br>
              <a:rPr lang="uk-UA" dirty="0" smtClean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14095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sz="8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Моря України</a:t>
            </a:r>
            <a:endParaRPr lang="uk-UA" sz="8000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Чорне</a:t>
            </a: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uk-UA" dirty="0" smtClean="0"/>
              <a:t>Азовське</a:t>
            </a:r>
            <a:endParaRPr lang="uk-UA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68348"/>
            <a:ext cx="4360119" cy="326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6" y="1368348"/>
            <a:ext cx="4459773" cy="326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428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323528" y="476672"/>
            <a:ext cx="83851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Екологічна хвилинка</a:t>
            </a:r>
            <a:endParaRPr lang="uk-UA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6" name="Picture 2" descr="D:\Наташка\1 клас\урок водойми\водойми\15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2963">
            <a:off x="1475656" y="1679782"/>
            <a:ext cx="6394311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840685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відео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086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9" y="1700808"/>
            <a:ext cx="682753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Прогноз синоптика</a:t>
            </a:r>
            <a:endParaRPr lang="uk-UA" sz="8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26" name="Picture 2" descr="C:\Users\Liudmila\Desktop\зображення\92838302_large_listopa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15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Облако 6"/>
          <p:cNvSpPr/>
          <p:nvPr/>
        </p:nvSpPr>
        <p:spPr>
          <a:xfrm>
            <a:off x="5435600" y="4508500"/>
            <a:ext cx="1800225" cy="100806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" name="Рисунок 1" descr="солнышко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r="18500"/>
          <a:stretch>
            <a:fillRect/>
          </a:stretch>
        </p:blipFill>
        <p:spPr bwMode="auto">
          <a:xfrm>
            <a:off x="2271713" y="1052513"/>
            <a:ext cx="5792787" cy="447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2"/>
          <p:cNvSpPr txBox="1">
            <a:spLocks noChangeArrowheads="1"/>
          </p:cNvSpPr>
          <p:nvPr/>
        </p:nvSpPr>
        <p:spPr bwMode="auto">
          <a:xfrm>
            <a:off x="1403350" y="620713"/>
            <a:ext cx="491993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cs typeface="Times New Roman" pitchFamily="18" charset="0"/>
              </a:rPr>
              <a:t>Гімнастика</a:t>
            </a:r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cs typeface="Times New Roman" pitchFamily="18" charset="0"/>
              </a:rPr>
              <a:t>  </a:t>
            </a:r>
            <a:r>
              <a:rPr lang="ru-RU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cs typeface="Times New Roman" pitchFamily="18" charset="0"/>
              </a:rPr>
              <a:t>для  </a:t>
            </a:r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itchFamily="66" charset="0"/>
                <a:cs typeface="Times New Roman" pitchFamily="18" charset="0"/>
              </a:rPr>
              <a:t>очей</a:t>
            </a:r>
            <a:endParaRPr lang="ru-RU" sz="4400" b="1" dirty="0">
              <a:solidFill>
                <a:schemeClr val="tx2">
                  <a:lumMod val="60000"/>
                  <a:lumOff val="4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7164388" y="1052513"/>
            <a:ext cx="1800225" cy="100806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1692275" y="1989138"/>
            <a:ext cx="1800225" cy="100806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err="1">
                <a:solidFill>
                  <a:prstClr val="white">
                    <a:lumMod val="85000"/>
                  </a:prstClr>
                </a:solidFill>
              </a:rPr>
              <a:t>Богапова</a:t>
            </a:r>
            <a:r>
              <a:rPr lang="ru-RU" dirty="0">
                <a:solidFill>
                  <a:prstClr val="white">
                    <a:lumMod val="85000"/>
                  </a:prstClr>
                </a:solidFill>
              </a:rPr>
              <a:t> З.Ф.</a:t>
            </a:r>
          </a:p>
        </p:txBody>
      </p:sp>
      <p:pic>
        <p:nvPicPr>
          <p:cNvPr id="3" name="melodiya-iz-kf-quotUsatyy-nyan_quot-detskaya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Закладка 1" time="119958.7326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750" y="6860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7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41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-17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8763" y="333375"/>
            <a:ext cx="8489950" cy="617378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4" name="Облако 3"/>
          <p:cNvSpPr/>
          <p:nvPr/>
        </p:nvSpPr>
        <p:spPr>
          <a:xfrm>
            <a:off x="7092950" y="5373688"/>
            <a:ext cx="1800225" cy="100806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Облако 2"/>
          <p:cNvSpPr/>
          <p:nvPr/>
        </p:nvSpPr>
        <p:spPr>
          <a:xfrm>
            <a:off x="468313" y="692150"/>
            <a:ext cx="1800225" cy="100806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err="1">
                <a:solidFill>
                  <a:prstClr val="white">
                    <a:lumMod val="85000"/>
                  </a:prstClr>
                </a:solidFill>
              </a:rPr>
              <a:t>Богапова</a:t>
            </a:r>
            <a:r>
              <a:rPr lang="ru-RU" dirty="0">
                <a:solidFill>
                  <a:prstClr val="white">
                    <a:lumMod val="85000"/>
                  </a:prstClr>
                </a:solidFill>
              </a:rPr>
              <a:t> З.Ф.</a:t>
            </a:r>
          </a:p>
        </p:txBody>
      </p:sp>
    </p:spTree>
    <p:extLst>
      <p:ext uri="{BB962C8B-B14F-4D97-AF65-F5344CB8AC3E}">
        <p14:creationId xmlns:p14="http://schemas.microsoft.com/office/powerpoint/2010/main" val="2273079291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лако 4"/>
          <p:cNvSpPr/>
          <p:nvPr/>
        </p:nvSpPr>
        <p:spPr>
          <a:xfrm>
            <a:off x="611188" y="1844675"/>
            <a:ext cx="1800225" cy="100806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6300788" y="5013325"/>
            <a:ext cx="1800225" cy="100806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4100" name="Рисунок 1" descr="Безымянный-18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333375"/>
            <a:ext cx="8416925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лако 2"/>
          <p:cNvSpPr/>
          <p:nvPr/>
        </p:nvSpPr>
        <p:spPr>
          <a:xfrm>
            <a:off x="6588125" y="692150"/>
            <a:ext cx="1800225" cy="100806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err="1">
                <a:solidFill>
                  <a:prstClr val="white">
                    <a:lumMod val="85000"/>
                  </a:prstClr>
                </a:solidFill>
              </a:rPr>
              <a:t>Богапова</a:t>
            </a:r>
            <a:r>
              <a:rPr lang="ru-RU" dirty="0">
                <a:solidFill>
                  <a:prstClr val="white">
                    <a:lumMod val="85000"/>
                  </a:prstClr>
                </a:solidFill>
              </a:rPr>
              <a:t> З.Ф.</a:t>
            </a:r>
          </a:p>
        </p:txBody>
      </p:sp>
    </p:spTree>
    <p:extLst>
      <p:ext uri="{BB962C8B-B14F-4D97-AF65-F5344CB8AC3E}">
        <p14:creationId xmlns:p14="http://schemas.microsoft.com/office/powerpoint/2010/main" val="3423380451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лако 4"/>
          <p:cNvSpPr/>
          <p:nvPr/>
        </p:nvSpPr>
        <p:spPr>
          <a:xfrm>
            <a:off x="6875463" y="2492375"/>
            <a:ext cx="1800225" cy="100806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1835150" y="5445125"/>
            <a:ext cx="1800225" cy="100806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Облако 2"/>
          <p:cNvSpPr/>
          <p:nvPr/>
        </p:nvSpPr>
        <p:spPr>
          <a:xfrm>
            <a:off x="611188" y="1844675"/>
            <a:ext cx="1800225" cy="100806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5125" name="Рисунок 1" descr="Безымянный-19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8424863" cy="612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err="1">
                <a:solidFill>
                  <a:prstClr val="white">
                    <a:lumMod val="85000"/>
                  </a:prstClr>
                </a:solidFill>
              </a:rPr>
              <a:t>Богапова</a:t>
            </a:r>
            <a:r>
              <a:rPr lang="ru-RU" dirty="0">
                <a:solidFill>
                  <a:prstClr val="white">
                    <a:lumMod val="85000"/>
                  </a:prstClr>
                </a:solidFill>
              </a:rPr>
              <a:t> З.Ф.</a:t>
            </a:r>
          </a:p>
        </p:txBody>
      </p:sp>
    </p:spTree>
    <p:extLst>
      <p:ext uri="{BB962C8B-B14F-4D97-AF65-F5344CB8AC3E}">
        <p14:creationId xmlns:p14="http://schemas.microsoft.com/office/powerpoint/2010/main" val="1391531498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 descr="Безымянный-20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260350"/>
            <a:ext cx="8515350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лако 2"/>
          <p:cNvSpPr/>
          <p:nvPr/>
        </p:nvSpPr>
        <p:spPr>
          <a:xfrm>
            <a:off x="468313" y="1052513"/>
            <a:ext cx="1800225" cy="100806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6948488" y="5300663"/>
            <a:ext cx="1800225" cy="100806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7235825" y="260350"/>
            <a:ext cx="1800225" cy="100806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err="1">
                <a:solidFill>
                  <a:prstClr val="white">
                    <a:lumMod val="85000"/>
                  </a:prstClr>
                </a:solidFill>
              </a:rPr>
              <a:t>Богапова</a:t>
            </a:r>
            <a:r>
              <a:rPr lang="ru-RU" dirty="0">
                <a:solidFill>
                  <a:prstClr val="white">
                    <a:lumMod val="85000"/>
                  </a:prstClr>
                </a:solidFill>
              </a:rPr>
              <a:t> З.Ф</a:t>
            </a: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4940875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лако 11"/>
          <p:cNvSpPr/>
          <p:nvPr/>
        </p:nvSpPr>
        <p:spPr>
          <a:xfrm>
            <a:off x="5148263" y="5589588"/>
            <a:ext cx="1800225" cy="100806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7171" name="Рисунок 3" descr="Безымянный-23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60350"/>
            <a:ext cx="8316913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блако 10"/>
          <p:cNvSpPr/>
          <p:nvPr/>
        </p:nvSpPr>
        <p:spPr>
          <a:xfrm>
            <a:off x="250825" y="404813"/>
            <a:ext cx="1800225" cy="100806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err="1">
                <a:solidFill>
                  <a:prstClr val="white">
                    <a:lumMod val="85000"/>
                  </a:prstClr>
                </a:solidFill>
              </a:rPr>
              <a:t>Богапова</a:t>
            </a:r>
            <a:r>
              <a:rPr lang="ru-RU" dirty="0">
                <a:solidFill>
                  <a:prstClr val="white">
                    <a:lumMod val="85000"/>
                  </a:prstClr>
                </a:solidFill>
              </a:rPr>
              <a:t> З.Ф.</a:t>
            </a:r>
          </a:p>
        </p:txBody>
      </p:sp>
    </p:spTree>
    <p:extLst>
      <p:ext uri="{BB962C8B-B14F-4D97-AF65-F5344CB8AC3E}">
        <p14:creationId xmlns:p14="http://schemas.microsoft.com/office/powerpoint/2010/main" val="86243190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лако 2"/>
          <p:cNvSpPr/>
          <p:nvPr/>
        </p:nvSpPr>
        <p:spPr>
          <a:xfrm>
            <a:off x="1042988" y="5229225"/>
            <a:ext cx="1800225" cy="100806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8195" name="Рисунок 1" descr="Безымянный-21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404813"/>
            <a:ext cx="8416925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лако 3"/>
          <p:cNvSpPr/>
          <p:nvPr/>
        </p:nvSpPr>
        <p:spPr>
          <a:xfrm>
            <a:off x="5940425" y="1341438"/>
            <a:ext cx="1800225" cy="100806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err="1">
                <a:solidFill>
                  <a:prstClr val="white">
                    <a:lumMod val="85000"/>
                  </a:prstClr>
                </a:solidFill>
              </a:rPr>
              <a:t>Богапова</a:t>
            </a:r>
            <a:r>
              <a:rPr lang="ru-RU" dirty="0">
                <a:solidFill>
                  <a:prstClr val="white">
                    <a:lumMod val="85000"/>
                  </a:prstClr>
                </a:solidFill>
              </a:rPr>
              <a:t> З.Ф.</a:t>
            </a:r>
          </a:p>
        </p:txBody>
      </p:sp>
    </p:spTree>
    <p:extLst>
      <p:ext uri="{BB962C8B-B14F-4D97-AF65-F5344CB8AC3E}">
        <p14:creationId xmlns:p14="http://schemas.microsoft.com/office/powerpoint/2010/main" val="2237969563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лако 2"/>
          <p:cNvSpPr/>
          <p:nvPr/>
        </p:nvSpPr>
        <p:spPr>
          <a:xfrm>
            <a:off x="6732588" y="1700213"/>
            <a:ext cx="1800225" cy="100806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9219" name="Рисунок 1" descr="Безымянный-22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0350"/>
            <a:ext cx="8653463" cy="629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лако 3"/>
          <p:cNvSpPr/>
          <p:nvPr/>
        </p:nvSpPr>
        <p:spPr>
          <a:xfrm rot="10959768">
            <a:off x="395288" y="3789363"/>
            <a:ext cx="1800225" cy="100806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err="1">
                <a:solidFill>
                  <a:prstClr val="white">
                    <a:lumMod val="85000"/>
                  </a:prstClr>
                </a:solidFill>
              </a:rPr>
              <a:t>Богапова</a:t>
            </a:r>
            <a:r>
              <a:rPr lang="ru-RU" dirty="0">
                <a:solidFill>
                  <a:prstClr val="white">
                    <a:lumMod val="85000"/>
                  </a:prstClr>
                </a:solidFill>
              </a:rPr>
              <a:t> З.Ф.</a:t>
            </a:r>
          </a:p>
        </p:txBody>
      </p:sp>
    </p:spTree>
    <p:extLst>
      <p:ext uri="{BB962C8B-B14F-4D97-AF65-F5344CB8AC3E}">
        <p14:creationId xmlns:p14="http://schemas.microsoft.com/office/powerpoint/2010/main" val="1925591312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6048672"/>
          </a:xfrm>
        </p:spPr>
        <p:txBody>
          <a:bodyPr/>
          <a:lstStyle/>
          <a:p>
            <a:pPr marL="0" indent="0" algn="l">
              <a:buNone/>
            </a:pPr>
            <a:r>
              <a:rPr lang="uk-UA" dirty="0" smtClean="0"/>
              <a:t>Тут усе, як на долоні</a:t>
            </a:r>
            <a:br>
              <a:rPr lang="uk-UA" dirty="0" smtClean="0"/>
            </a:br>
            <a:r>
              <a:rPr lang="uk-UA" dirty="0" smtClean="0"/>
              <a:t>Гори, ріки  і моря.</a:t>
            </a:r>
            <a:br>
              <a:rPr lang="uk-UA" dirty="0" smtClean="0"/>
            </a:br>
            <a:r>
              <a:rPr lang="uk-UA" dirty="0"/>
              <a:t> </a:t>
            </a:r>
            <a:r>
              <a:rPr lang="uk-UA" dirty="0" smtClean="0"/>
              <a:t>А кружечки де </a:t>
            </a:r>
            <a:r>
              <a:rPr lang="uk-UA" dirty="0" err="1" smtClean="0"/>
              <a:t>червоні-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То позначено міста.</a:t>
            </a:r>
            <a:br>
              <a:rPr lang="uk-UA" dirty="0" smtClean="0"/>
            </a:br>
            <a:r>
              <a:rPr lang="uk-UA" dirty="0" smtClean="0"/>
              <a:t>Тут країна наша вся, </a:t>
            </a:r>
            <a:br>
              <a:rPr lang="uk-UA" dirty="0" smtClean="0"/>
            </a:br>
            <a:r>
              <a:rPr lang="uk-UA" dirty="0"/>
              <a:t> </a:t>
            </a:r>
            <a:r>
              <a:rPr lang="uk-UA" dirty="0" smtClean="0"/>
              <a:t>Від кордону і до кордону.</a:t>
            </a:r>
            <a:br>
              <a:rPr lang="uk-UA" dirty="0" smtClean="0"/>
            </a:br>
            <a:r>
              <a:rPr lang="uk-UA" dirty="0" smtClean="0"/>
              <a:t>Що за річ чудова ця? </a:t>
            </a: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> Думаю усім відомо.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81984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236650"/>
              </p:ext>
            </p:extLst>
          </p:nvPr>
        </p:nvGraphicFramePr>
        <p:xfrm>
          <a:off x="1187624" y="908720"/>
          <a:ext cx="7308304" cy="410445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11826"/>
                <a:gridCol w="911064"/>
                <a:gridCol w="911064"/>
                <a:gridCol w="928570"/>
                <a:gridCol w="911064"/>
                <a:gridCol w="911064"/>
                <a:gridCol w="911826"/>
                <a:gridCol w="911826"/>
              </a:tblGrid>
              <a:tr h="1026114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68580" marR="68580" marT="0" marB="0"/>
                </a:tc>
                <a:tc rowSpan="2" gridSpan="2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026114">
                <a:tc gridSpan="2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68580" marR="68580" marT="0" marB="0"/>
                </a:tc>
                <a:tc gridSpan="2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02611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68580" marR="68580" marT="0" marB="0"/>
                </a:tc>
              </a:tr>
              <a:tr h="1026114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4014086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o6oi.ru/main.php/68095-1/image_073.jp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8788"/>
            <a:ext cx="9144000" cy="731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AG00434_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04813"/>
            <a:ext cx="2133600" cy="232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G00434_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765175"/>
            <a:ext cx="1803400" cy="19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oup 95"/>
          <p:cNvGrpSpPr>
            <a:grpSpLocks/>
          </p:cNvGrpSpPr>
          <p:nvPr/>
        </p:nvGrpSpPr>
        <p:grpSpPr bwMode="auto">
          <a:xfrm>
            <a:off x="6516688" y="2205038"/>
            <a:ext cx="433387" cy="673100"/>
            <a:chOff x="204" y="935"/>
            <a:chExt cx="1575" cy="2103"/>
          </a:xfrm>
        </p:grpSpPr>
        <p:pic>
          <p:nvPicPr>
            <p:cNvPr id="96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" name="AutoShape 97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Oval 98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99" name="Group 99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104" name="Oval 100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Oval 101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Oval 102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00" name="Group 103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101" name="Oval 104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2" name="Oval 105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Oval 106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107" name="Picture 4" descr="Картинка 21 из 710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925" y="-296350"/>
            <a:ext cx="4138543" cy="3308731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8" name="Group 108"/>
          <p:cNvGrpSpPr>
            <a:grpSpLocks/>
          </p:cNvGrpSpPr>
          <p:nvPr/>
        </p:nvGrpSpPr>
        <p:grpSpPr bwMode="auto">
          <a:xfrm>
            <a:off x="7164388" y="2636838"/>
            <a:ext cx="936625" cy="792162"/>
            <a:chOff x="3267" y="12447"/>
            <a:chExt cx="4160" cy="2700"/>
          </a:xfrm>
        </p:grpSpPr>
        <p:pic>
          <p:nvPicPr>
            <p:cNvPr id="109" name="Picture 109" descr="NA01577_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287148">
              <a:off x="3267" y="12807"/>
              <a:ext cx="2261" cy="2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10" descr="NA01577_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7148" flipH="1">
              <a:off x="5067" y="12627"/>
              <a:ext cx="2261" cy="2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1" name="Group 111"/>
            <p:cNvGrpSpPr>
              <a:grpSpLocks/>
            </p:cNvGrpSpPr>
            <p:nvPr/>
          </p:nvGrpSpPr>
          <p:grpSpPr bwMode="auto">
            <a:xfrm>
              <a:off x="4347" y="12447"/>
              <a:ext cx="3080" cy="2560"/>
              <a:chOff x="4347" y="12447"/>
              <a:chExt cx="3080" cy="2560"/>
            </a:xfrm>
          </p:grpSpPr>
          <p:pic>
            <p:nvPicPr>
              <p:cNvPr id="112" name="Picture 112" descr="NA01578_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7" y="12447"/>
                <a:ext cx="1640" cy="2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" name="Picture 113" descr="NA01578_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787" y="12447"/>
                <a:ext cx="1640" cy="2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4" name="Picture 114" descr="NA01535_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7" y="13527"/>
                <a:ext cx="762" cy="1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5" name="Picture 115" descr="NA01535_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7" y="13527"/>
                <a:ext cx="762" cy="1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16" name="Group 116"/>
          <p:cNvGrpSpPr>
            <a:grpSpLocks/>
          </p:cNvGrpSpPr>
          <p:nvPr/>
        </p:nvGrpSpPr>
        <p:grpSpPr bwMode="auto">
          <a:xfrm>
            <a:off x="7812088" y="2420938"/>
            <a:ext cx="936625" cy="792162"/>
            <a:chOff x="3267" y="12447"/>
            <a:chExt cx="4160" cy="2700"/>
          </a:xfrm>
        </p:grpSpPr>
        <p:pic>
          <p:nvPicPr>
            <p:cNvPr id="117" name="Picture 117" descr="NA01577_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287148">
              <a:off x="3267" y="12807"/>
              <a:ext cx="2261" cy="2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" name="Picture 118" descr="NA01577_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7148" flipH="1">
              <a:off x="5067" y="12627"/>
              <a:ext cx="2261" cy="2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9" name="Group 119"/>
            <p:cNvGrpSpPr>
              <a:grpSpLocks/>
            </p:cNvGrpSpPr>
            <p:nvPr/>
          </p:nvGrpSpPr>
          <p:grpSpPr bwMode="auto">
            <a:xfrm>
              <a:off x="4347" y="12447"/>
              <a:ext cx="3080" cy="2560"/>
              <a:chOff x="4347" y="12447"/>
              <a:chExt cx="3080" cy="2560"/>
            </a:xfrm>
          </p:grpSpPr>
          <p:pic>
            <p:nvPicPr>
              <p:cNvPr id="120" name="Picture 120" descr="NA01578_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47" y="12447"/>
                <a:ext cx="1640" cy="2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1" name="Picture 121" descr="NA01578_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787" y="12447"/>
                <a:ext cx="1640" cy="2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2" name="Picture 122" descr="NA01535_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7" y="13527"/>
                <a:ext cx="762" cy="1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" name="Picture 123" descr="NA01535_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7" y="13527"/>
                <a:ext cx="762" cy="1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24" name="Group 124"/>
          <p:cNvGrpSpPr>
            <a:grpSpLocks/>
          </p:cNvGrpSpPr>
          <p:nvPr/>
        </p:nvGrpSpPr>
        <p:grpSpPr bwMode="auto">
          <a:xfrm>
            <a:off x="6659563" y="3284538"/>
            <a:ext cx="433387" cy="673100"/>
            <a:chOff x="204" y="935"/>
            <a:chExt cx="1575" cy="2103"/>
          </a:xfrm>
        </p:grpSpPr>
        <p:pic>
          <p:nvPicPr>
            <p:cNvPr id="125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6" name="AutoShape 126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Oval 127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28" name="Group 128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133" name="Oval 129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4" name="Oval 130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5" name="Oval 131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29" name="Group 132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130" name="Oval 133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Oval 134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" name="Oval 135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36" name="Group 136"/>
          <p:cNvGrpSpPr>
            <a:grpSpLocks/>
          </p:cNvGrpSpPr>
          <p:nvPr/>
        </p:nvGrpSpPr>
        <p:grpSpPr bwMode="auto">
          <a:xfrm>
            <a:off x="7308850" y="2276475"/>
            <a:ext cx="360363" cy="528638"/>
            <a:chOff x="204" y="935"/>
            <a:chExt cx="1575" cy="2103"/>
          </a:xfrm>
        </p:grpSpPr>
        <p:pic>
          <p:nvPicPr>
            <p:cNvPr id="137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" name="AutoShape 138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Oval 139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40" name="Group 140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145" name="Oval 141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6" name="Oval 142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7" name="Oval 143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41" name="Group 144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142" name="Oval 145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3" name="Oval 146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4" name="Oval 147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48" name="Group 148"/>
          <p:cNvGrpSpPr>
            <a:grpSpLocks/>
          </p:cNvGrpSpPr>
          <p:nvPr/>
        </p:nvGrpSpPr>
        <p:grpSpPr bwMode="auto">
          <a:xfrm>
            <a:off x="7235825" y="2852738"/>
            <a:ext cx="433388" cy="673100"/>
            <a:chOff x="204" y="935"/>
            <a:chExt cx="1575" cy="2103"/>
          </a:xfrm>
        </p:grpSpPr>
        <p:pic>
          <p:nvPicPr>
            <p:cNvPr id="149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" name="AutoShape 150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Oval 151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52" name="Group 152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157" name="Oval 153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8" name="Oval 154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9" name="Oval 155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53" name="Group 156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154" name="Oval 157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5" name="Oval 158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6" name="Oval 159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60" name="Group 160"/>
          <p:cNvGrpSpPr>
            <a:grpSpLocks/>
          </p:cNvGrpSpPr>
          <p:nvPr/>
        </p:nvGrpSpPr>
        <p:grpSpPr bwMode="auto">
          <a:xfrm>
            <a:off x="7740650" y="2276475"/>
            <a:ext cx="433388" cy="673100"/>
            <a:chOff x="204" y="935"/>
            <a:chExt cx="1575" cy="2103"/>
          </a:xfrm>
        </p:grpSpPr>
        <p:pic>
          <p:nvPicPr>
            <p:cNvPr id="161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2" name="AutoShape 162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Oval 163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64" name="Group 164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169" name="Oval 165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0" name="Oval 166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1" name="Oval 167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65" name="Group 168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166" name="Oval 169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7" name="Oval 170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68" name="Oval 171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72" name="Group 172"/>
          <p:cNvGrpSpPr>
            <a:grpSpLocks/>
          </p:cNvGrpSpPr>
          <p:nvPr/>
        </p:nvGrpSpPr>
        <p:grpSpPr bwMode="auto">
          <a:xfrm>
            <a:off x="6156325" y="2708275"/>
            <a:ext cx="433388" cy="673100"/>
            <a:chOff x="204" y="935"/>
            <a:chExt cx="1575" cy="2103"/>
          </a:xfrm>
        </p:grpSpPr>
        <p:pic>
          <p:nvPicPr>
            <p:cNvPr id="173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" name="AutoShape 174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Oval 175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76" name="Group 176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181" name="Oval 177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2" name="Oval 178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3" name="Oval 179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77" name="Group 180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178" name="Oval 181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9" name="Oval 182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0" name="Oval 183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84" name="Group 184"/>
          <p:cNvGrpSpPr>
            <a:grpSpLocks/>
          </p:cNvGrpSpPr>
          <p:nvPr/>
        </p:nvGrpSpPr>
        <p:grpSpPr bwMode="auto">
          <a:xfrm>
            <a:off x="8316913" y="1844675"/>
            <a:ext cx="360362" cy="530225"/>
            <a:chOff x="204" y="935"/>
            <a:chExt cx="1575" cy="2103"/>
          </a:xfrm>
        </p:grpSpPr>
        <p:pic>
          <p:nvPicPr>
            <p:cNvPr id="185" name="Picture 8" descr="Картинка 8 из 11000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935"/>
              <a:ext cx="1575" cy="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6" name="AutoShape 186"/>
            <p:cNvSpPr>
              <a:spLocks noChangeArrowheads="1"/>
            </p:cNvSpPr>
            <p:nvPr/>
          </p:nvSpPr>
          <p:spPr bwMode="auto">
            <a:xfrm rot="16200000">
              <a:off x="907" y="2364"/>
              <a:ext cx="136" cy="181"/>
            </a:xfrm>
            <a:prstGeom prst="moon">
              <a:avLst>
                <a:gd name="adj" fmla="val 56176"/>
              </a:avLst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Oval 187"/>
            <p:cNvSpPr>
              <a:spLocks noChangeArrowheads="1"/>
            </p:cNvSpPr>
            <p:nvPr/>
          </p:nvSpPr>
          <p:spPr bwMode="auto">
            <a:xfrm>
              <a:off x="930" y="2205"/>
              <a:ext cx="90" cy="46"/>
            </a:xfrm>
            <a:prstGeom prst="ellipse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88" name="Group 188"/>
            <p:cNvGrpSpPr>
              <a:grpSpLocks/>
            </p:cNvGrpSpPr>
            <p:nvPr/>
          </p:nvGrpSpPr>
          <p:grpSpPr bwMode="auto">
            <a:xfrm>
              <a:off x="703" y="1888"/>
              <a:ext cx="180" cy="182"/>
              <a:chOff x="3470" y="1434"/>
              <a:chExt cx="589" cy="591"/>
            </a:xfrm>
          </p:grpSpPr>
          <p:sp>
            <p:nvSpPr>
              <p:cNvPr id="193" name="Oval 189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4" name="Oval 190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5" name="Oval 191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89" name="Group 192"/>
            <p:cNvGrpSpPr>
              <a:grpSpLocks/>
            </p:cNvGrpSpPr>
            <p:nvPr/>
          </p:nvGrpSpPr>
          <p:grpSpPr bwMode="auto">
            <a:xfrm>
              <a:off x="1066" y="1888"/>
              <a:ext cx="180" cy="182"/>
              <a:chOff x="3470" y="1434"/>
              <a:chExt cx="589" cy="591"/>
            </a:xfrm>
          </p:grpSpPr>
          <p:sp>
            <p:nvSpPr>
              <p:cNvPr id="190" name="Oval 193"/>
              <p:cNvSpPr>
                <a:spLocks noChangeArrowheads="1"/>
              </p:cNvSpPr>
              <p:nvPr/>
            </p:nvSpPr>
            <p:spPr bwMode="auto">
              <a:xfrm>
                <a:off x="3470" y="1434"/>
                <a:ext cx="589" cy="590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1" name="Oval 194"/>
              <p:cNvSpPr>
                <a:spLocks noChangeArrowheads="1"/>
              </p:cNvSpPr>
              <p:nvPr/>
            </p:nvSpPr>
            <p:spPr bwMode="auto">
              <a:xfrm>
                <a:off x="3560" y="1706"/>
                <a:ext cx="409" cy="319"/>
              </a:xfrm>
              <a:prstGeom prst="ellipse">
                <a:avLst/>
              </a:prstGeom>
              <a:solidFill>
                <a:srgbClr val="C0504D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2" name="Oval 195"/>
              <p:cNvSpPr>
                <a:spLocks noChangeArrowheads="1"/>
              </p:cNvSpPr>
              <p:nvPr/>
            </p:nvSpPr>
            <p:spPr bwMode="auto">
              <a:xfrm>
                <a:off x="3696" y="1842"/>
                <a:ext cx="136" cy="137"/>
              </a:xfrm>
              <a:prstGeom prst="ellipse">
                <a:avLst/>
              </a:prstGeom>
              <a:solidFill>
                <a:sysClr val="window" lastClr="FFFFFF"/>
              </a:solidFill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200" name="Picture 200" descr="464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492375"/>
            <a:ext cx="15621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" name="Picture 4" descr="E:\Люда\малюнки\47217378_1249604949_011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5870868"/>
            <a:ext cx="1440160" cy="104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i-prirody-Zhurchanie-ruch_ya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7544" y="7029400"/>
            <a:ext cx="609600" cy="609600"/>
          </a:xfrm>
          <a:prstGeom prst="rect">
            <a:avLst/>
          </a:prstGeom>
        </p:spPr>
      </p:pic>
      <p:sp>
        <p:nvSpPr>
          <p:cNvPr id="202" name="Freeform 199"/>
          <p:cNvSpPr>
            <a:spLocks/>
          </p:cNvSpPr>
          <p:nvPr/>
        </p:nvSpPr>
        <p:spPr bwMode="auto">
          <a:xfrm>
            <a:off x="3132138" y="3860800"/>
            <a:ext cx="4645025" cy="1295400"/>
          </a:xfrm>
          <a:custGeom>
            <a:avLst/>
            <a:gdLst>
              <a:gd name="T0" fmla="*/ 2815 w 2835"/>
              <a:gd name="T1" fmla="*/ 104 h 825"/>
              <a:gd name="T2" fmla="*/ 2791 w 2835"/>
              <a:gd name="T3" fmla="*/ 80 h 825"/>
              <a:gd name="T4" fmla="*/ 2783 w 2835"/>
              <a:gd name="T5" fmla="*/ 56 h 825"/>
              <a:gd name="T6" fmla="*/ 2759 w 2835"/>
              <a:gd name="T7" fmla="*/ 48 h 825"/>
              <a:gd name="T8" fmla="*/ 2663 w 2835"/>
              <a:gd name="T9" fmla="*/ 0 h 825"/>
              <a:gd name="T10" fmla="*/ 2503 w 2835"/>
              <a:gd name="T11" fmla="*/ 24 h 825"/>
              <a:gd name="T12" fmla="*/ 2383 w 2835"/>
              <a:gd name="T13" fmla="*/ 80 h 825"/>
              <a:gd name="T14" fmla="*/ 2351 w 2835"/>
              <a:gd name="T15" fmla="*/ 96 h 825"/>
              <a:gd name="T16" fmla="*/ 2239 w 2835"/>
              <a:gd name="T17" fmla="*/ 104 h 825"/>
              <a:gd name="T18" fmla="*/ 1967 w 2835"/>
              <a:gd name="T19" fmla="*/ 128 h 825"/>
              <a:gd name="T20" fmla="*/ 1919 w 2835"/>
              <a:gd name="T21" fmla="*/ 160 h 825"/>
              <a:gd name="T22" fmla="*/ 1903 w 2835"/>
              <a:gd name="T23" fmla="*/ 184 h 825"/>
              <a:gd name="T24" fmla="*/ 1735 w 2835"/>
              <a:gd name="T25" fmla="*/ 256 h 825"/>
              <a:gd name="T26" fmla="*/ 1559 w 2835"/>
              <a:gd name="T27" fmla="*/ 264 h 825"/>
              <a:gd name="T28" fmla="*/ 1351 w 2835"/>
              <a:gd name="T29" fmla="*/ 312 h 825"/>
              <a:gd name="T30" fmla="*/ 1311 w 2835"/>
              <a:gd name="T31" fmla="*/ 352 h 825"/>
              <a:gd name="T32" fmla="*/ 1279 w 2835"/>
              <a:gd name="T33" fmla="*/ 400 h 825"/>
              <a:gd name="T34" fmla="*/ 1255 w 2835"/>
              <a:gd name="T35" fmla="*/ 408 h 825"/>
              <a:gd name="T36" fmla="*/ 1207 w 2835"/>
              <a:gd name="T37" fmla="*/ 440 h 825"/>
              <a:gd name="T38" fmla="*/ 1079 w 2835"/>
              <a:gd name="T39" fmla="*/ 480 h 825"/>
              <a:gd name="T40" fmla="*/ 999 w 2835"/>
              <a:gd name="T41" fmla="*/ 520 h 825"/>
              <a:gd name="T42" fmla="*/ 975 w 2835"/>
              <a:gd name="T43" fmla="*/ 544 h 825"/>
              <a:gd name="T44" fmla="*/ 799 w 2835"/>
              <a:gd name="T45" fmla="*/ 568 h 825"/>
              <a:gd name="T46" fmla="*/ 671 w 2835"/>
              <a:gd name="T47" fmla="*/ 592 h 825"/>
              <a:gd name="T48" fmla="*/ 599 w 2835"/>
              <a:gd name="T49" fmla="*/ 632 h 825"/>
              <a:gd name="T50" fmla="*/ 575 w 2835"/>
              <a:gd name="T51" fmla="*/ 640 h 825"/>
              <a:gd name="T52" fmla="*/ 471 w 2835"/>
              <a:gd name="T53" fmla="*/ 632 h 825"/>
              <a:gd name="T54" fmla="*/ 343 w 2835"/>
              <a:gd name="T55" fmla="*/ 576 h 825"/>
              <a:gd name="T56" fmla="*/ 223 w 2835"/>
              <a:gd name="T57" fmla="*/ 552 h 825"/>
              <a:gd name="T58" fmla="*/ 63 w 2835"/>
              <a:gd name="T59" fmla="*/ 592 h 825"/>
              <a:gd name="T60" fmla="*/ 15 w 2835"/>
              <a:gd name="T61" fmla="*/ 704 h 825"/>
              <a:gd name="T62" fmla="*/ 39 w 2835"/>
              <a:gd name="T63" fmla="*/ 688 h 825"/>
              <a:gd name="T64" fmla="*/ 103 w 2835"/>
              <a:gd name="T65" fmla="*/ 696 h 825"/>
              <a:gd name="T66" fmla="*/ 167 w 2835"/>
              <a:gd name="T67" fmla="*/ 768 h 825"/>
              <a:gd name="T68" fmla="*/ 215 w 2835"/>
              <a:gd name="T69" fmla="*/ 800 h 825"/>
              <a:gd name="T70" fmla="*/ 1007 w 2835"/>
              <a:gd name="T71" fmla="*/ 744 h 825"/>
              <a:gd name="T72" fmla="*/ 1335 w 2835"/>
              <a:gd name="T73" fmla="*/ 568 h 825"/>
              <a:gd name="T74" fmla="*/ 1559 w 2835"/>
              <a:gd name="T75" fmla="*/ 536 h 825"/>
              <a:gd name="T76" fmla="*/ 1631 w 2835"/>
              <a:gd name="T77" fmla="*/ 504 h 825"/>
              <a:gd name="T78" fmla="*/ 1727 w 2835"/>
              <a:gd name="T79" fmla="*/ 440 h 825"/>
              <a:gd name="T80" fmla="*/ 1799 w 2835"/>
              <a:gd name="T81" fmla="*/ 368 h 825"/>
              <a:gd name="T82" fmla="*/ 1943 w 2835"/>
              <a:gd name="T83" fmla="*/ 288 h 825"/>
              <a:gd name="T84" fmla="*/ 1991 w 2835"/>
              <a:gd name="T85" fmla="*/ 256 h 825"/>
              <a:gd name="T86" fmla="*/ 2263 w 2835"/>
              <a:gd name="T87" fmla="*/ 240 h 825"/>
              <a:gd name="T88" fmla="*/ 2391 w 2835"/>
              <a:gd name="T89" fmla="*/ 192 h 825"/>
              <a:gd name="T90" fmla="*/ 2471 w 2835"/>
              <a:gd name="T91" fmla="*/ 168 h 825"/>
              <a:gd name="T92" fmla="*/ 2519 w 2835"/>
              <a:gd name="T93" fmla="*/ 144 h 825"/>
              <a:gd name="T94" fmla="*/ 2655 w 2835"/>
              <a:gd name="T95" fmla="*/ 216 h 825"/>
              <a:gd name="T96" fmla="*/ 2719 w 2835"/>
              <a:gd name="T97" fmla="*/ 192 h 825"/>
              <a:gd name="T98" fmla="*/ 2735 w 2835"/>
              <a:gd name="T99" fmla="*/ 168 h 825"/>
              <a:gd name="T100" fmla="*/ 2823 w 2835"/>
              <a:gd name="T101" fmla="*/ 160 h 825"/>
              <a:gd name="T102" fmla="*/ 2815 w 2835"/>
              <a:gd name="T103" fmla="*/ 104 h 8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835" h="825">
                <a:moveTo>
                  <a:pt x="2815" y="104"/>
                </a:moveTo>
                <a:cubicBezTo>
                  <a:pt x="2807" y="96"/>
                  <a:pt x="2797" y="89"/>
                  <a:pt x="2791" y="80"/>
                </a:cubicBezTo>
                <a:cubicBezTo>
                  <a:pt x="2786" y="73"/>
                  <a:pt x="2789" y="62"/>
                  <a:pt x="2783" y="56"/>
                </a:cubicBezTo>
                <a:cubicBezTo>
                  <a:pt x="2777" y="50"/>
                  <a:pt x="2767" y="52"/>
                  <a:pt x="2759" y="48"/>
                </a:cubicBezTo>
                <a:cubicBezTo>
                  <a:pt x="2727" y="32"/>
                  <a:pt x="2698" y="12"/>
                  <a:pt x="2663" y="0"/>
                </a:cubicBezTo>
                <a:cubicBezTo>
                  <a:pt x="2610" y="13"/>
                  <a:pt x="2556" y="11"/>
                  <a:pt x="2503" y="24"/>
                </a:cubicBezTo>
                <a:cubicBezTo>
                  <a:pt x="2466" y="49"/>
                  <a:pt x="2425" y="66"/>
                  <a:pt x="2383" y="80"/>
                </a:cubicBezTo>
                <a:cubicBezTo>
                  <a:pt x="2372" y="84"/>
                  <a:pt x="2363" y="94"/>
                  <a:pt x="2351" y="96"/>
                </a:cubicBezTo>
                <a:cubicBezTo>
                  <a:pt x="2314" y="102"/>
                  <a:pt x="2276" y="101"/>
                  <a:pt x="2239" y="104"/>
                </a:cubicBezTo>
                <a:cubicBezTo>
                  <a:pt x="2150" y="126"/>
                  <a:pt x="2056" y="106"/>
                  <a:pt x="1967" y="128"/>
                </a:cubicBezTo>
                <a:cubicBezTo>
                  <a:pt x="1951" y="139"/>
                  <a:pt x="1930" y="144"/>
                  <a:pt x="1919" y="160"/>
                </a:cubicBezTo>
                <a:cubicBezTo>
                  <a:pt x="1914" y="168"/>
                  <a:pt x="1910" y="178"/>
                  <a:pt x="1903" y="184"/>
                </a:cubicBezTo>
                <a:cubicBezTo>
                  <a:pt x="1864" y="218"/>
                  <a:pt x="1786" y="252"/>
                  <a:pt x="1735" y="256"/>
                </a:cubicBezTo>
                <a:cubicBezTo>
                  <a:pt x="1676" y="260"/>
                  <a:pt x="1618" y="261"/>
                  <a:pt x="1559" y="264"/>
                </a:cubicBezTo>
                <a:cubicBezTo>
                  <a:pt x="1489" y="273"/>
                  <a:pt x="1418" y="290"/>
                  <a:pt x="1351" y="312"/>
                </a:cubicBezTo>
                <a:cubicBezTo>
                  <a:pt x="1287" y="408"/>
                  <a:pt x="1386" y="267"/>
                  <a:pt x="1311" y="352"/>
                </a:cubicBezTo>
                <a:cubicBezTo>
                  <a:pt x="1298" y="366"/>
                  <a:pt x="1290" y="384"/>
                  <a:pt x="1279" y="400"/>
                </a:cubicBezTo>
                <a:cubicBezTo>
                  <a:pt x="1274" y="407"/>
                  <a:pt x="1262" y="404"/>
                  <a:pt x="1255" y="408"/>
                </a:cubicBezTo>
                <a:cubicBezTo>
                  <a:pt x="1238" y="417"/>
                  <a:pt x="1223" y="429"/>
                  <a:pt x="1207" y="440"/>
                </a:cubicBezTo>
                <a:cubicBezTo>
                  <a:pt x="1189" y="452"/>
                  <a:pt x="1104" y="469"/>
                  <a:pt x="1079" y="480"/>
                </a:cubicBezTo>
                <a:cubicBezTo>
                  <a:pt x="1053" y="491"/>
                  <a:pt x="1021" y="502"/>
                  <a:pt x="999" y="520"/>
                </a:cubicBezTo>
                <a:cubicBezTo>
                  <a:pt x="990" y="527"/>
                  <a:pt x="984" y="538"/>
                  <a:pt x="975" y="544"/>
                </a:cubicBezTo>
                <a:cubicBezTo>
                  <a:pt x="936" y="570"/>
                  <a:pt x="822" y="566"/>
                  <a:pt x="799" y="568"/>
                </a:cubicBezTo>
                <a:cubicBezTo>
                  <a:pt x="756" y="579"/>
                  <a:pt x="713" y="578"/>
                  <a:pt x="671" y="592"/>
                </a:cubicBezTo>
                <a:cubicBezTo>
                  <a:pt x="635" y="628"/>
                  <a:pt x="658" y="612"/>
                  <a:pt x="599" y="632"/>
                </a:cubicBezTo>
                <a:cubicBezTo>
                  <a:pt x="591" y="635"/>
                  <a:pt x="575" y="640"/>
                  <a:pt x="575" y="640"/>
                </a:cubicBezTo>
                <a:cubicBezTo>
                  <a:pt x="540" y="637"/>
                  <a:pt x="506" y="636"/>
                  <a:pt x="471" y="632"/>
                </a:cubicBezTo>
                <a:cubicBezTo>
                  <a:pt x="426" y="626"/>
                  <a:pt x="383" y="594"/>
                  <a:pt x="343" y="576"/>
                </a:cubicBezTo>
                <a:cubicBezTo>
                  <a:pt x="296" y="555"/>
                  <a:pt x="278" y="558"/>
                  <a:pt x="223" y="552"/>
                </a:cubicBezTo>
                <a:cubicBezTo>
                  <a:pt x="165" y="558"/>
                  <a:pt x="112" y="559"/>
                  <a:pt x="63" y="592"/>
                </a:cubicBezTo>
                <a:cubicBezTo>
                  <a:pt x="55" y="604"/>
                  <a:pt x="0" y="681"/>
                  <a:pt x="15" y="704"/>
                </a:cubicBezTo>
                <a:cubicBezTo>
                  <a:pt x="20" y="712"/>
                  <a:pt x="31" y="693"/>
                  <a:pt x="39" y="688"/>
                </a:cubicBezTo>
                <a:cubicBezTo>
                  <a:pt x="60" y="691"/>
                  <a:pt x="84" y="686"/>
                  <a:pt x="103" y="696"/>
                </a:cubicBezTo>
                <a:cubicBezTo>
                  <a:pt x="197" y="743"/>
                  <a:pt x="122" y="729"/>
                  <a:pt x="167" y="768"/>
                </a:cubicBezTo>
                <a:cubicBezTo>
                  <a:pt x="181" y="781"/>
                  <a:pt x="215" y="800"/>
                  <a:pt x="215" y="800"/>
                </a:cubicBezTo>
                <a:cubicBezTo>
                  <a:pt x="441" y="797"/>
                  <a:pt x="763" y="825"/>
                  <a:pt x="1007" y="744"/>
                </a:cubicBezTo>
                <a:cubicBezTo>
                  <a:pt x="1108" y="669"/>
                  <a:pt x="1216" y="608"/>
                  <a:pt x="1335" y="568"/>
                </a:cubicBezTo>
                <a:cubicBezTo>
                  <a:pt x="1402" y="546"/>
                  <a:pt x="1489" y="544"/>
                  <a:pt x="1559" y="536"/>
                </a:cubicBezTo>
                <a:cubicBezTo>
                  <a:pt x="1582" y="524"/>
                  <a:pt x="1608" y="517"/>
                  <a:pt x="1631" y="504"/>
                </a:cubicBezTo>
                <a:cubicBezTo>
                  <a:pt x="1666" y="485"/>
                  <a:pt x="1690" y="452"/>
                  <a:pt x="1727" y="440"/>
                </a:cubicBezTo>
                <a:cubicBezTo>
                  <a:pt x="1751" y="416"/>
                  <a:pt x="1771" y="387"/>
                  <a:pt x="1799" y="368"/>
                </a:cubicBezTo>
                <a:cubicBezTo>
                  <a:pt x="1845" y="338"/>
                  <a:pt x="1896" y="316"/>
                  <a:pt x="1943" y="288"/>
                </a:cubicBezTo>
                <a:cubicBezTo>
                  <a:pt x="1959" y="278"/>
                  <a:pt x="1972" y="260"/>
                  <a:pt x="1991" y="256"/>
                </a:cubicBezTo>
                <a:cubicBezTo>
                  <a:pt x="2107" y="233"/>
                  <a:pt x="2017" y="248"/>
                  <a:pt x="2263" y="240"/>
                </a:cubicBezTo>
                <a:cubicBezTo>
                  <a:pt x="2308" y="225"/>
                  <a:pt x="2349" y="213"/>
                  <a:pt x="2391" y="192"/>
                </a:cubicBezTo>
                <a:cubicBezTo>
                  <a:pt x="2416" y="179"/>
                  <a:pt x="2446" y="181"/>
                  <a:pt x="2471" y="168"/>
                </a:cubicBezTo>
                <a:cubicBezTo>
                  <a:pt x="2533" y="137"/>
                  <a:pt x="2459" y="164"/>
                  <a:pt x="2519" y="144"/>
                </a:cubicBezTo>
                <a:cubicBezTo>
                  <a:pt x="2569" y="161"/>
                  <a:pt x="2604" y="199"/>
                  <a:pt x="2655" y="216"/>
                </a:cubicBezTo>
                <a:cubicBezTo>
                  <a:pt x="2684" y="210"/>
                  <a:pt x="2698" y="213"/>
                  <a:pt x="2719" y="192"/>
                </a:cubicBezTo>
                <a:cubicBezTo>
                  <a:pt x="2726" y="185"/>
                  <a:pt x="2726" y="171"/>
                  <a:pt x="2735" y="168"/>
                </a:cubicBezTo>
                <a:cubicBezTo>
                  <a:pt x="2763" y="159"/>
                  <a:pt x="2794" y="163"/>
                  <a:pt x="2823" y="160"/>
                </a:cubicBezTo>
                <a:cubicBezTo>
                  <a:pt x="2835" y="125"/>
                  <a:pt x="2835" y="144"/>
                  <a:pt x="2815" y="104"/>
                </a:cubicBezTo>
                <a:close/>
              </a:path>
            </a:pathLst>
          </a:custGeom>
          <a:solidFill>
            <a:srgbClr val="66CCFF"/>
          </a:solidFill>
          <a:ln w="9525">
            <a:solidFill>
              <a:srgbClr val="66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4364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13588 L 0.21215 -0.13588 C 0.30746 -0.13588 0.42517 -0.33681 0.42517 -0.49954 L 0.42517 -0.86274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-3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64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3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534185"/>
              </p:ext>
            </p:extLst>
          </p:nvPr>
        </p:nvGraphicFramePr>
        <p:xfrm>
          <a:off x="1187624" y="908720"/>
          <a:ext cx="7308304" cy="410445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11826"/>
                <a:gridCol w="911064"/>
                <a:gridCol w="911064"/>
                <a:gridCol w="928570"/>
                <a:gridCol w="911064"/>
                <a:gridCol w="911064"/>
                <a:gridCol w="911826"/>
                <a:gridCol w="911826"/>
              </a:tblGrid>
              <a:tr h="102611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С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т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а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в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о</a:t>
                      </a:r>
                      <a:endParaRPr lang="uk-UA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к</a:t>
                      </a:r>
                      <a:endParaRPr lang="uk-UA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 gridSpan="2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026114">
                <a:tc gridSpan="2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68580" marR="68580" marT="0" marB="0"/>
                </a:tc>
                <a:tc gridSpan="2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02611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68580" marR="68580" marT="0" marB="0"/>
                </a:tc>
              </a:tr>
              <a:tr h="1026114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4065599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880091"/>
              </p:ext>
            </p:extLst>
          </p:nvPr>
        </p:nvGraphicFramePr>
        <p:xfrm>
          <a:off x="1187624" y="908720"/>
          <a:ext cx="7308304" cy="410445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11826"/>
                <a:gridCol w="911064"/>
                <a:gridCol w="911064"/>
                <a:gridCol w="928570"/>
                <a:gridCol w="911064"/>
                <a:gridCol w="911064"/>
                <a:gridCol w="911826"/>
                <a:gridCol w="911826"/>
              </a:tblGrid>
              <a:tr h="102611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С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т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а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в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о</a:t>
                      </a:r>
                      <a:endParaRPr lang="uk-UA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к</a:t>
                      </a:r>
                      <a:endParaRPr lang="uk-UA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 gridSpan="2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026114">
                <a:tc gridSpan="2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М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о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р</a:t>
                      </a:r>
                      <a:endParaRPr lang="uk-UA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е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02611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68580" marR="68580" marT="0" marB="0"/>
                </a:tc>
              </a:tr>
              <a:tr h="1026114">
                <a:tc>
                  <a:txBody>
                    <a:bodyPr/>
                    <a:lstStyle/>
                    <a:p>
                      <a:endParaRPr lang="uk-UA" dirty="0" smtClean="0"/>
                    </a:p>
                    <a:p>
                      <a:endParaRPr lang="uk-UA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4065599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099729"/>
              </p:ext>
            </p:extLst>
          </p:nvPr>
        </p:nvGraphicFramePr>
        <p:xfrm>
          <a:off x="1187624" y="908720"/>
          <a:ext cx="7308304" cy="410445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11826"/>
                <a:gridCol w="911064"/>
                <a:gridCol w="911064"/>
                <a:gridCol w="928570"/>
                <a:gridCol w="911064"/>
                <a:gridCol w="911064"/>
                <a:gridCol w="911826"/>
                <a:gridCol w="911826"/>
              </a:tblGrid>
              <a:tr h="102611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С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т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а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в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о</a:t>
                      </a:r>
                      <a:endParaRPr lang="uk-UA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к</a:t>
                      </a:r>
                      <a:endParaRPr lang="uk-UA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 gridSpan="2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026114">
                <a:tc gridSpan="2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М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о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р</a:t>
                      </a:r>
                      <a:endParaRPr lang="uk-UA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е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02611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В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о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д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о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й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м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а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26114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4065599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646113"/>
              </p:ext>
            </p:extLst>
          </p:nvPr>
        </p:nvGraphicFramePr>
        <p:xfrm>
          <a:off x="1187624" y="908720"/>
          <a:ext cx="7308304" cy="410445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11826"/>
                <a:gridCol w="911064"/>
                <a:gridCol w="911064"/>
                <a:gridCol w="928570"/>
                <a:gridCol w="911064"/>
                <a:gridCol w="911064"/>
                <a:gridCol w="911826"/>
                <a:gridCol w="911826"/>
              </a:tblGrid>
              <a:tr h="102611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С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т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а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в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о</a:t>
                      </a:r>
                      <a:endParaRPr lang="uk-UA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к</a:t>
                      </a:r>
                      <a:endParaRPr lang="uk-UA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 gridSpan="2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026114">
                <a:tc gridSpan="2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М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о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р</a:t>
                      </a:r>
                      <a:endParaRPr lang="uk-UA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е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02611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В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о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д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о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й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м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а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2611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Р</a:t>
                      </a:r>
                      <a:endParaRPr lang="uk-UA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і</a:t>
                      </a:r>
                      <a:endParaRPr lang="uk-UA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к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а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4065599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235419"/>
              </p:ext>
            </p:extLst>
          </p:nvPr>
        </p:nvGraphicFramePr>
        <p:xfrm>
          <a:off x="1187624" y="908720"/>
          <a:ext cx="7308304" cy="410445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11826"/>
                <a:gridCol w="911064"/>
                <a:gridCol w="911064"/>
                <a:gridCol w="928570"/>
                <a:gridCol w="911064"/>
                <a:gridCol w="911064"/>
                <a:gridCol w="911826"/>
                <a:gridCol w="911826"/>
              </a:tblGrid>
              <a:tr h="102611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С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т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а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FF0000"/>
                          </a:solidFill>
                          <a:effectLst/>
                        </a:rPr>
                        <a:t>в</a:t>
                      </a:r>
                      <a:endParaRPr lang="uk-UA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о</a:t>
                      </a:r>
                      <a:endParaRPr lang="uk-UA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к</a:t>
                      </a:r>
                      <a:endParaRPr lang="uk-UA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 gridSpan="2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026114">
                <a:tc gridSpan="2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М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FF0000"/>
                          </a:solidFill>
                          <a:effectLst/>
                        </a:rPr>
                        <a:t>о</a:t>
                      </a:r>
                      <a:endParaRPr lang="uk-UA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р</a:t>
                      </a:r>
                      <a:endParaRPr lang="uk-UA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е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02611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 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В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о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FF0000"/>
                          </a:solidFill>
                          <a:effectLst/>
                        </a:rPr>
                        <a:t>д</a:t>
                      </a:r>
                      <a:endParaRPr lang="uk-UA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о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й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м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а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2611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Р</a:t>
                      </a:r>
                      <a:endParaRPr lang="uk-UA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і</a:t>
                      </a:r>
                      <a:endParaRPr lang="uk-UA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к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solidFill>
                            <a:srgbClr val="FF0000"/>
                          </a:solidFill>
                          <a:effectLst/>
                        </a:rPr>
                        <a:t>а</a:t>
                      </a:r>
                      <a:endParaRPr lang="uk-UA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dirty="0">
                          <a:effectLst/>
                        </a:rPr>
                        <a:t> </a:t>
                      </a:r>
                      <a:endParaRPr lang="uk-UA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1106283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980728"/>
            <a:ext cx="7848871" cy="5182512"/>
          </a:xfrm>
        </p:spPr>
        <p:txBody>
          <a:bodyPr/>
          <a:lstStyle/>
          <a:p>
            <a:pPr marL="0" indent="0" algn="ctr">
              <a:buNone/>
            </a:pPr>
            <a:r>
              <a:rPr lang="uk-UA" sz="4800" i="1" dirty="0" smtClean="0">
                <a:solidFill>
                  <a:schemeClr val="accent4">
                    <a:lumMod val="50000"/>
                  </a:schemeClr>
                </a:solidFill>
              </a:rPr>
              <a:t>Крапелька до крапельки – буде калюжа</a:t>
            </a:r>
            <a:endParaRPr lang="uk-UA" sz="48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irc_mi" descr="http://tobemum.ru/wp-content/uploads/2012/03/kapelk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3270">
            <a:off x="6093131" y="3075121"/>
            <a:ext cx="2448271" cy="263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rc_mi" descr="http://tobemum.ru/wp-content/uploads/2012/03/kapelk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3683">
            <a:off x="3494687" y="3194589"/>
            <a:ext cx="2726108" cy="3139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rc_mi" descr="http://tobemum.ru/wp-content/uploads/2012/03/kapelk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9248">
            <a:off x="620608" y="3537800"/>
            <a:ext cx="2882329" cy="28032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15855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E:\Люда\малюнки\Новая папка (2)\98f0fd0aa57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31" y="-3516"/>
            <a:ext cx="9139315" cy="6861516"/>
          </a:xfrm>
          <a:prstGeom prst="rect">
            <a:avLst/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6" name="Прямокутник 5"/>
          <p:cNvSpPr/>
          <p:nvPr/>
        </p:nvSpPr>
        <p:spPr>
          <a:xfrm>
            <a:off x="-28331" y="5301208"/>
            <a:ext cx="9139315" cy="1556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>
                <a:solidFill>
                  <a:schemeClr val="bg1"/>
                </a:solidFill>
              </a:rPr>
              <a:t>Калюжа до калюжі - буде річечка</a:t>
            </a:r>
            <a:endParaRPr lang="uk-UA" sz="4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8647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" y="27974"/>
            <a:ext cx="9140873" cy="6908250"/>
          </a:xfrm>
        </p:spPr>
      </p:pic>
      <p:sp>
        <p:nvSpPr>
          <p:cNvPr id="7" name="Прямокутник 6"/>
          <p:cNvSpPr/>
          <p:nvPr/>
        </p:nvSpPr>
        <p:spPr>
          <a:xfrm>
            <a:off x="-25742" y="5013176"/>
            <a:ext cx="9144000" cy="18448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Річечка до річечки – буде море</a:t>
            </a:r>
            <a:endParaRPr lang="uk-UA" sz="44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1496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82880" indent="0">
              <a:buNone/>
            </a:pPr>
            <a:r>
              <a:rPr lang="uk-UA" dirty="0" smtClean="0"/>
              <a:t>   Дякуємо за урок!</a:t>
            </a:r>
            <a:endParaRPr lang="uk-UA" dirty="0"/>
          </a:p>
        </p:txBody>
      </p:sp>
      <p:pic>
        <p:nvPicPr>
          <p:cNvPr id="4" name="Picture 2" descr="E:\Люда\малюнки\Новая папка (2)\98f0fd0aa57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31" y="-3516"/>
            <a:ext cx="9139315" cy="6861516"/>
          </a:xfrm>
          <a:prstGeom prst="rect">
            <a:avLst/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Прямокутник 4"/>
          <p:cNvSpPr/>
          <p:nvPr/>
        </p:nvSpPr>
        <p:spPr>
          <a:xfrm>
            <a:off x="2483768" y="4509120"/>
            <a:ext cx="4680520" cy="2348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 smtClean="0"/>
              <a:t>Дякуємо за урок!</a:t>
            </a:r>
            <a:endParaRPr lang="uk-UA" sz="4000" b="1" i="1" dirty="0"/>
          </a:p>
        </p:txBody>
      </p:sp>
    </p:spTree>
    <p:extLst>
      <p:ext uri="{BB962C8B-B14F-4D97-AF65-F5344CB8AC3E}">
        <p14:creationId xmlns:p14="http://schemas.microsoft.com/office/powerpoint/2010/main" val="2712725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96944" cy="648072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None/>
            </a:pPr>
            <a:r>
              <a:rPr lang="uk-UA" dirty="0" smtClean="0"/>
              <a:t>Що таке: тече і ллється,</a:t>
            </a:r>
            <a:br>
              <a:rPr lang="uk-UA" dirty="0" smtClean="0"/>
            </a:br>
            <a:r>
              <a:rPr lang="uk-UA" dirty="0" smtClean="0"/>
              <a:t>З каменем не раз зіткнеться,</a:t>
            </a:r>
            <a:br>
              <a:rPr lang="uk-UA" dirty="0" smtClean="0"/>
            </a:br>
            <a:r>
              <a:rPr lang="uk-UA" dirty="0" smtClean="0"/>
              <a:t>Як немає – все всихає,</a:t>
            </a:r>
            <a:br>
              <a:rPr lang="uk-UA" dirty="0" smtClean="0"/>
            </a:br>
            <a:r>
              <a:rPr lang="uk-UA" dirty="0" smtClean="0"/>
              <a:t>Все від спраги потерпає.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7601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280772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leleka.dnepredu.com/uploads/editor/1816/92690/sitepage_47/4_08_01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-963488"/>
            <a:ext cx="4800600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022438" y="4607510"/>
            <a:ext cx="5970494" cy="1413777"/>
          </a:xfrm>
        </p:spPr>
        <p:txBody>
          <a:bodyPr>
            <a:normAutofit fontScale="25000" lnSpcReduction="20000"/>
          </a:bodyPr>
          <a:lstStyle/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uk-UA" sz="16000" i="1" dirty="0" err="1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Капітошка</a:t>
            </a:r>
            <a:r>
              <a:rPr lang="uk-UA" sz="16000" i="1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раз, два, три</a:t>
            </a:r>
            <a:endParaRPr lang="uk-UA" sz="16000" dirty="0">
              <a:solidFill>
                <a:schemeClr val="bg2">
                  <a:lumMod val="50000"/>
                </a:schemeClr>
              </a:solidFill>
              <a:latin typeface="Monotype Corsiva" pitchFamily="66" charset="0"/>
              <a:ea typeface="Calibri"/>
              <a:cs typeface="Times New Roman"/>
            </a:endParaRPr>
          </a:p>
          <a:p>
            <a:pPr marL="685800">
              <a:lnSpc>
                <a:spcPct val="115000"/>
              </a:lnSpc>
              <a:spcAft>
                <a:spcPts val="0"/>
              </a:spcAft>
            </a:pPr>
            <a:r>
              <a:rPr lang="uk-UA" sz="16000" i="1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Із джерельця попливи!</a:t>
            </a:r>
            <a:endParaRPr lang="uk-UA" sz="16000" dirty="0">
              <a:solidFill>
                <a:schemeClr val="bg2">
                  <a:lumMod val="50000"/>
                </a:schemeClr>
              </a:solidFill>
              <a:latin typeface="Monotype Corsiva" pitchFamily="66" charset="0"/>
              <a:ea typeface="Calibri"/>
              <a:cs typeface="Times New Roman"/>
            </a:endParaRPr>
          </a:p>
          <a:p>
            <a:endParaRPr lang="uk-UA" dirty="0"/>
          </a:p>
        </p:txBody>
      </p:sp>
      <p:pic>
        <p:nvPicPr>
          <p:cNvPr id="5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MSSN01127A0000[1]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15338" y="285728"/>
            <a:ext cx="304800" cy="30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604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08912" cy="5904656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None/>
            </a:pPr>
            <a:r>
              <a:rPr lang="uk-UA" dirty="0" smtClean="0"/>
              <a:t>Тече, </a:t>
            </a:r>
            <a:r>
              <a:rPr lang="uk-UA" dirty="0" err="1" smtClean="0"/>
              <a:t>тече</a:t>
            </a:r>
            <a:r>
              <a:rPr lang="uk-UA" dirty="0" smtClean="0"/>
              <a:t>, не витече,</a:t>
            </a:r>
            <a:br>
              <a:rPr lang="uk-UA" dirty="0" smtClean="0"/>
            </a:br>
            <a:r>
              <a:rPr lang="uk-UA" dirty="0" smtClean="0"/>
              <a:t>Біжить, </a:t>
            </a:r>
            <a:r>
              <a:rPr lang="uk-UA" dirty="0" err="1" smtClean="0"/>
              <a:t>біжить</a:t>
            </a:r>
            <a:r>
              <a:rPr lang="uk-UA" dirty="0" smtClean="0"/>
              <a:t>, не вибіжить.</a:t>
            </a:r>
            <a:br>
              <a:rPr lang="uk-UA" dirty="0" smtClean="0"/>
            </a:br>
            <a:r>
              <a:rPr lang="uk-UA" dirty="0" smtClean="0"/>
              <a:t>В`ється синя стрічка</a:t>
            </a:r>
            <a:br>
              <a:rPr lang="uk-UA" dirty="0" smtClean="0"/>
            </a:br>
            <a:r>
              <a:rPr lang="uk-UA" dirty="0" smtClean="0"/>
              <a:t>Повноводна …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95417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Дніпро   </a:t>
            </a:r>
            <a:endParaRPr lang="uk-UA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uk-UA" dirty="0" smtClean="0"/>
              <a:t>Дністер</a:t>
            </a:r>
            <a:endParaRPr lang="uk-UA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sz="8000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Ріки України</a:t>
            </a:r>
            <a:endParaRPr lang="uk-UA" sz="8000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1" y="1340768"/>
            <a:ext cx="4488499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E:\Фотоальбом\Природа\Узбережжя Дністра\Photo-000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4" y="1340769"/>
            <a:ext cx="439147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10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leleka.dnepredu.com/uploads/editor/1816/92690/sitepage_47/4_08_01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-963488"/>
            <a:ext cx="4800600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Текст 3"/>
          <p:cNvSpPr txBox="1">
            <a:spLocks/>
          </p:cNvSpPr>
          <p:nvPr/>
        </p:nvSpPr>
        <p:spPr>
          <a:xfrm>
            <a:off x="2022438" y="4607511"/>
            <a:ext cx="5970494" cy="83546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16000" i="1" dirty="0" err="1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Капітошка</a:t>
            </a:r>
            <a:r>
              <a:rPr lang="uk-UA" sz="16000" i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 раз, два, три</a:t>
            </a:r>
            <a:endParaRPr lang="uk-UA" sz="16000" dirty="0" smtClean="0">
              <a:solidFill>
                <a:schemeClr val="bg2">
                  <a:lumMod val="50000"/>
                </a:schemeClr>
              </a:solidFill>
              <a:latin typeface="Monotype Corsiva" pitchFamily="66" charset="0"/>
              <a:ea typeface="Calibri"/>
              <a:cs typeface="Times New Roman"/>
            </a:endParaRPr>
          </a:p>
          <a:p>
            <a:pPr marL="50292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16000" i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  <a:ea typeface="Calibri"/>
                <a:cs typeface="Times New Roman"/>
              </a:rPr>
              <a:t>Ти із річки попливи!</a:t>
            </a:r>
            <a:endParaRPr lang="uk-UA" sz="16000" dirty="0" smtClean="0">
              <a:solidFill>
                <a:schemeClr val="bg2">
                  <a:lumMod val="50000"/>
                </a:schemeClr>
              </a:solidFill>
              <a:latin typeface="Monotype Corsiva" pitchFamily="66" charset="0"/>
              <a:ea typeface="Calibri"/>
              <a:cs typeface="Times New Roman"/>
            </a:endParaRPr>
          </a:p>
          <a:p>
            <a:endParaRPr lang="uk-UA" dirty="0"/>
          </a:p>
        </p:txBody>
      </p:sp>
      <p:pic>
        <p:nvPicPr>
          <p:cNvPr id="4" name="Picture 4">
            <a:hlinkClick r:id="" action="ppaction://media"/>
          </p:cNvPr>
          <p:cNvPicPr>
            <a:picLocks noRot="1" noChangeAspect="1" noChangeArrowheads="1"/>
          </p:cNvPicPr>
          <p:nvPr>
            <a:wavAudioFile r:embed="rId1" name="MSSN01127A0000[1].wav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215338" y="285728"/>
            <a:ext cx="304800" cy="30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040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1765</TotalTime>
  <Words>223</Words>
  <Application>Microsoft Office PowerPoint</Application>
  <PresentationFormat>Экран (4:3)</PresentationFormat>
  <Paragraphs>143</Paragraphs>
  <Slides>38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Воздушный поток</vt:lpstr>
      <vt:lpstr>Тема Office</vt:lpstr>
      <vt:lpstr>   Водойми України</vt:lpstr>
      <vt:lpstr>Презентация PowerPoint</vt:lpstr>
      <vt:lpstr>Презентация PowerPoint</vt:lpstr>
      <vt:lpstr>Що таке: тече і ллється, З каменем не раз зіткнеться, Як немає – все всихає, Все від спраги потерпає.</vt:lpstr>
      <vt:lpstr>Презентация PowerPoint</vt:lpstr>
      <vt:lpstr>Презентация PowerPoint</vt:lpstr>
      <vt:lpstr>Тече, тече, не витече, Біжить, біжить, не вибіжить. В`ється синя стрічка Повноводна …</vt:lpstr>
      <vt:lpstr>Ріки України</vt:lpstr>
      <vt:lpstr>Презентация PowerPoint</vt:lpstr>
      <vt:lpstr>Серед поля лежить дзеркало – Скло голубе, а рама зелена.</vt:lpstr>
      <vt:lpstr>Озера України</vt:lpstr>
      <vt:lpstr>Сонечко, сонечко, Засвіти, засвіти! Сонечко, сонечко, Звесели, звесели! Сонечко, сонечко, Капітошку запроси! </vt:lpstr>
      <vt:lpstr>Презентация PowerPoint</vt:lpstr>
      <vt:lpstr>Ой, дощику-поливайчику, Поливай, поливай, Та і нас не минай. </vt:lpstr>
      <vt:lpstr>Презентация PowerPoint</vt:lpstr>
      <vt:lpstr>Спрва вода і зліва вода,  Пливуть парплави туда і сюда,  Захочеш напитись, дружок – Солоним буде кожен ковток. </vt:lpstr>
      <vt:lpstr>Моря України</vt:lpstr>
      <vt:lpstr>Презентация PowerPoint</vt:lpstr>
      <vt:lpstr>відео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Тут усе, як на долоні Гори, ріки  і моря.  А кружечки де червоні- То позначено міста. Тут країна наша вся,   Від кордону і до кордону. Що за річ чудова ця?   Думаю усім відомо.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Крапелька до крапельки – буде калюжа</vt:lpstr>
      <vt:lpstr>Презентация PowerPoint</vt:lpstr>
      <vt:lpstr>Презентация PowerPoint</vt:lpstr>
      <vt:lpstr>   Дякуємо за урок!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Водойми України</dc:title>
  <dc:creator>Phenom</dc:creator>
  <cp:lastModifiedBy>Liudmila</cp:lastModifiedBy>
  <cp:revision>61</cp:revision>
  <dcterms:created xsi:type="dcterms:W3CDTF">2013-03-24T13:49:13Z</dcterms:created>
  <dcterms:modified xsi:type="dcterms:W3CDTF">2015-10-14T10:47:33Z</dcterms:modified>
</cp:coreProperties>
</file>