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9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0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1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2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3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4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5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6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17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18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12" r:id="rId6"/>
    <p:sldMasterId id="2147483728" r:id="rId7"/>
    <p:sldMasterId id="2147483744" r:id="rId8"/>
    <p:sldMasterId id="2147483760" r:id="rId9"/>
    <p:sldMasterId id="2147483776" r:id="rId10"/>
    <p:sldMasterId id="2147483792" r:id="rId11"/>
    <p:sldMasterId id="2147483808" r:id="rId12"/>
    <p:sldMasterId id="2147483824" r:id="rId13"/>
    <p:sldMasterId id="2147483840" r:id="rId14"/>
    <p:sldMasterId id="2147483856" r:id="rId15"/>
    <p:sldMasterId id="2147483872" r:id="rId16"/>
    <p:sldMasterId id="2147483888" r:id="rId17"/>
    <p:sldMasterId id="2147483904" r:id="rId18"/>
    <p:sldMasterId id="2147483920" r:id="rId19"/>
  </p:sldMasterIdLst>
  <p:notesMasterIdLst>
    <p:notesMasterId r:id="rId76"/>
  </p:notesMasterIdLst>
  <p:sldIdLst>
    <p:sldId id="256" r:id="rId20"/>
    <p:sldId id="338" r:id="rId21"/>
    <p:sldId id="257" r:id="rId22"/>
    <p:sldId id="279" r:id="rId23"/>
    <p:sldId id="282" r:id="rId24"/>
    <p:sldId id="283" r:id="rId25"/>
    <p:sldId id="284" r:id="rId26"/>
    <p:sldId id="285" r:id="rId27"/>
    <p:sldId id="288" r:id="rId28"/>
    <p:sldId id="286" r:id="rId29"/>
    <p:sldId id="292" r:id="rId30"/>
    <p:sldId id="287" r:id="rId31"/>
    <p:sldId id="289" r:id="rId32"/>
    <p:sldId id="293" r:id="rId33"/>
    <p:sldId id="291" r:id="rId34"/>
    <p:sldId id="290" r:id="rId35"/>
    <p:sldId id="306" r:id="rId36"/>
    <p:sldId id="296" r:id="rId37"/>
    <p:sldId id="297" r:id="rId38"/>
    <p:sldId id="295" r:id="rId39"/>
    <p:sldId id="298" r:id="rId40"/>
    <p:sldId id="299" r:id="rId41"/>
    <p:sldId id="300" r:id="rId42"/>
    <p:sldId id="302" r:id="rId43"/>
    <p:sldId id="303" r:id="rId44"/>
    <p:sldId id="304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4" r:id="rId62"/>
    <p:sldId id="323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35" r:id="rId74"/>
    <p:sldId id="337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40E08"/>
    <a:srgbClr val="B92D14"/>
    <a:srgbClr val="35759D"/>
    <a:srgbClr val="35B19D"/>
    <a:srgbClr val="000000"/>
    <a:srgbClr val="491403"/>
    <a:srgbClr val="3A1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2" autoAdjust="0"/>
    <p:restoredTop sz="95596" autoAdjust="0"/>
  </p:normalViewPr>
  <p:slideViewPr>
    <p:cSldViewPr>
      <p:cViewPr>
        <p:scale>
          <a:sx n="100" d="100"/>
          <a:sy n="100" d="100"/>
        </p:scale>
        <p:origin x="-372" y="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slide" Target="slides/slide44.xml"/><Relationship Id="rId68" Type="http://schemas.openxmlformats.org/officeDocument/2006/relationships/slide" Target="slides/slide49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66" Type="http://schemas.openxmlformats.org/officeDocument/2006/relationships/slide" Target="slides/slide47.xml"/><Relationship Id="rId74" Type="http://schemas.openxmlformats.org/officeDocument/2006/relationships/slide" Target="slides/slide55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73" Type="http://schemas.openxmlformats.org/officeDocument/2006/relationships/slide" Target="slides/slide54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slide" Target="slides/slide45.xml"/><Relationship Id="rId69" Type="http://schemas.openxmlformats.org/officeDocument/2006/relationships/slide" Target="slides/slide50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slide" Target="slides/slide53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slide" Target="slides/slide48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slide" Target="slides/slide51.xml"/><Relationship Id="rId75" Type="http://schemas.openxmlformats.org/officeDocument/2006/relationships/slide" Target="slides/slide5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uk-UA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uk-UA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Click to edit Master text styles</a:t>
            </a:r>
          </a:p>
          <a:p>
            <a:pPr lvl="1"/>
            <a:r>
              <a:rPr lang="en-US" altLang="uk-UA" smtClean="0"/>
              <a:t>Second level</a:t>
            </a:r>
          </a:p>
          <a:p>
            <a:pPr lvl="2"/>
            <a:r>
              <a:rPr lang="en-US" altLang="uk-UA" smtClean="0"/>
              <a:t>Third level</a:t>
            </a:r>
          </a:p>
          <a:p>
            <a:pPr lvl="3"/>
            <a:r>
              <a:rPr lang="en-US" altLang="uk-UA" smtClean="0"/>
              <a:t>Fourth level</a:t>
            </a:r>
          </a:p>
          <a:p>
            <a:pPr lvl="4"/>
            <a:r>
              <a:rPr lang="en-US" altLang="uk-UA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uk-UA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259602-0D56-43C6-8554-AAE0BD50D34E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129285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B02CD-0478-4FEB-B45A-EC5879F4EE0E}" type="slidenum">
              <a:rPr lang="en-US" altLang="uk-UA"/>
              <a:pPr/>
              <a:t>1</a:t>
            </a:fld>
            <a:endParaRPr lang="en-US" altLang="uk-UA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66545B-F03F-4710-B9E7-1917506C78CE}" type="slidenum">
              <a:rPr lang="en-US" altLang="uk-UA"/>
              <a:pPr/>
              <a:t>3</a:t>
            </a:fld>
            <a:endParaRPr lang="en-US" altLang="uk-U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E2A44-EAB5-42B6-A501-64D82F13CFB3}" type="slidenum">
              <a:rPr lang="en-US" altLang="uk-UA"/>
              <a:pPr/>
              <a:t>4</a:t>
            </a:fld>
            <a:endParaRPr lang="en-US" altLang="uk-UA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E2A44-EAB5-42B6-A501-64D82F13CFB3}" type="slidenum">
              <a:rPr lang="en-US" altLang="uk-UA">
                <a:solidFill>
                  <a:prstClr val="black"/>
                </a:solidFill>
              </a:rPr>
              <a:pPr/>
              <a:t>29</a:t>
            </a:fld>
            <a:endParaRPr lang="en-US" altLang="uk-UA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  <a:endParaRPr lang="en-US" altLang="uk-UA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60198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  <a:endParaRPr lang="en-US" altLang="uk-UA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17900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4DECC-1F85-4010-8B33-4CCB1E4E875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273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DB28689-75FC-4DA3-A3E2-1A2C9524F74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424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CFA10F76-297E-457D-B5C2-D3D94EF5041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209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68D16B9-CB3D-4444-83E6-1E053BE4423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633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EE226931-57DE-412F-A633-F0FE0F96D78F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924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835C39-3647-4CFE-AA27-302B23A94F2E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uk-UA" altLang="uk-UA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92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009BA-722F-40AA-B212-31727162906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691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24B61-57F9-417D-8A0C-C531A56F3E5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342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8CA23-600C-42CA-855B-208FF4BFA562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12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3EC58-244D-41AD-9505-9A40D595F10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2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065213"/>
            <a:ext cx="203835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065213"/>
            <a:ext cx="596265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174647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021D2-668C-49D0-AA7F-50BD928FFE1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68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B9447-A30D-4E14-939B-F7B5ED5E2E03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183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976E3-090D-40CA-97FB-D657168247A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328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C91B9-B846-4DF4-A5AE-BDBFF1747B3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508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FB090-5D48-4C97-A679-0C100EB0C23F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430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4DECC-1F85-4010-8B33-4CCB1E4E875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711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DB28689-75FC-4DA3-A3E2-1A2C9524F74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89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CFA10F76-297E-457D-B5C2-D3D94EF5041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3412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68D16B9-CB3D-4444-83E6-1E053BE4423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686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EE226931-57DE-412F-A633-F0FE0F96D78F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60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E2AD-9E4A-4116-AE4D-8DD43AE525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53658-AC45-4217-BFD4-A515910D41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1490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835C39-3647-4CFE-AA27-302B23A94F2E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uk-UA" altLang="uk-UA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44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009BA-722F-40AA-B212-31727162906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937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24B61-57F9-417D-8A0C-C531A56F3E5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303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8CA23-600C-42CA-855B-208FF4BFA562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799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3EC58-244D-41AD-9505-9A40D595F10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0546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021D2-668C-49D0-AA7F-50BD928FFE1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733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B9447-A30D-4E14-939B-F7B5ED5E2E03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0552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976E3-090D-40CA-97FB-D657168247A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419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C91B9-B846-4DF4-A5AE-BDBFF1747B3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358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FB090-5D48-4C97-A679-0C100EB0C23F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72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AD347-8381-42C4-90FE-7FD4852C735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CC55A-AD9B-4D3D-BA48-A86B88C3C2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5236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4DECC-1F85-4010-8B33-4CCB1E4E875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931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DB28689-75FC-4DA3-A3E2-1A2C9524F74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4320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CFA10F76-297E-457D-B5C2-D3D94EF5041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0979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68D16B9-CB3D-4444-83E6-1E053BE4423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156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EE226931-57DE-412F-A633-F0FE0F96D78F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23838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835C39-3647-4CFE-AA27-302B23A94F2E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uk-UA" altLang="uk-UA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58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009BA-722F-40AA-B212-31727162906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6325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24B61-57F9-417D-8A0C-C531A56F3E5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479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8CA23-600C-42CA-855B-208FF4BFA562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6138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3EC58-244D-41AD-9505-9A40D595F10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6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A6CB9-01D8-4DDC-9350-60DB6D8F7F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19DA1-C963-42B6-A47C-D66F4733B1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0200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021D2-668C-49D0-AA7F-50BD928FFE1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4238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B9447-A30D-4E14-939B-F7B5ED5E2E03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5587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976E3-090D-40CA-97FB-D657168247A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0722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C91B9-B846-4DF4-A5AE-BDBFF1747B3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2267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FB090-5D48-4C97-A679-0C100EB0C23F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808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4DECC-1F85-4010-8B33-4CCB1E4E875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1123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DB28689-75FC-4DA3-A3E2-1A2C9524F74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4566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CFA10F76-297E-457D-B5C2-D3D94EF5041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6947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68D16B9-CB3D-4444-83E6-1E053BE4423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9844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EE226931-57DE-412F-A633-F0FE0F96D78F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03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5E39D-97DA-4453-8A34-8F6AC70A88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E9275-3328-4F9A-8DD6-3F64F5FE7F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35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835C39-3647-4CFE-AA27-302B23A94F2E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uk-UA" altLang="uk-UA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1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009BA-722F-40AA-B212-31727162906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9608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24B61-57F9-417D-8A0C-C531A56F3E5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4091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8CA23-600C-42CA-855B-208FF4BFA562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1342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3EC58-244D-41AD-9505-9A40D595F10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1424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021D2-668C-49D0-AA7F-50BD928FFE1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9787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B9447-A30D-4E14-939B-F7B5ED5E2E03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0954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976E3-090D-40CA-97FB-D657168247A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0142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C91B9-B846-4DF4-A5AE-BDBFF1747B3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756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FB090-5D48-4C97-A679-0C100EB0C23F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06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DB4E-EE02-4C94-96CF-E0613C29A8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622E8-54CE-4F4D-B351-03306320AB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7980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4DECC-1F85-4010-8B33-4CCB1E4E875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1747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DB28689-75FC-4DA3-A3E2-1A2C9524F74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7806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CFA10F76-297E-457D-B5C2-D3D94EF5041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7973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68D16B9-CB3D-4444-83E6-1E053BE4423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6949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EE226931-57DE-412F-A633-F0FE0F96D78F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5850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835C39-3647-4CFE-AA27-302B23A94F2E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uk-UA" altLang="uk-UA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34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009BA-722F-40AA-B212-31727162906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8107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24B61-57F9-417D-8A0C-C531A56F3E5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8589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8CA23-600C-42CA-855B-208FF4BFA562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2998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3EC58-244D-41AD-9505-9A40D595F10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06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A43BE-A7F1-4832-964F-53A7184C63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0ED56-608F-4CBE-8BEE-229DF906B2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7573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021D2-668C-49D0-AA7F-50BD928FFE1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1600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B9447-A30D-4E14-939B-F7B5ED5E2E03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9230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976E3-090D-40CA-97FB-D657168247A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7612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C91B9-B846-4DF4-A5AE-BDBFF1747B3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7540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FB090-5D48-4C97-A679-0C100EB0C23F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0850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4DECC-1F85-4010-8B33-4CCB1E4E875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3522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DB28689-75FC-4DA3-A3E2-1A2C9524F74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4550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CFA10F76-297E-457D-B5C2-D3D94EF5041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16727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68D16B9-CB3D-4444-83E6-1E053BE4423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4599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EE226931-57DE-412F-A633-F0FE0F96D78F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65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09AE3-D343-4928-A8B2-3F53D70941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F6BB7-C871-46CC-93B9-CD243DD17C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0057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835C39-3647-4CFE-AA27-302B23A94F2E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uk-UA" altLang="uk-UA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98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009BA-722F-40AA-B212-31727162906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7343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24B61-57F9-417D-8A0C-C531A56F3E5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2456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8CA23-600C-42CA-855B-208FF4BFA562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8603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3EC58-244D-41AD-9505-9A40D595F10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0600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021D2-668C-49D0-AA7F-50BD928FFE1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1432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B9447-A30D-4E14-939B-F7B5ED5E2E03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2235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976E3-090D-40CA-97FB-D657168247A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7213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C91B9-B846-4DF4-A5AE-BDBFF1747B3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5379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FB090-5D48-4C97-A679-0C100EB0C23F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35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9D5B0-D6D4-42C3-89AC-39565D2494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D8186-4CB4-4501-A52A-4B10D598CD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11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4DECC-1F85-4010-8B33-4CCB1E4E875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860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DB28689-75FC-4DA3-A3E2-1A2C9524F74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2120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CFA10F76-297E-457D-B5C2-D3D94EF5041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910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68D16B9-CB3D-4444-83E6-1E053BE4423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9163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EE226931-57DE-412F-A633-F0FE0F96D78F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5309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835C39-3647-4CFE-AA27-302B23A94F2E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uk-UA" altLang="uk-UA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29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009BA-722F-40AA-B212-31727162906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941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24B61-57F9-417D-8A0C-C531A56F3E5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62420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8CA23-600C-42CA-855B-208FF4BFA562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4832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3EC58-244D-41AD-9505-9A40D595F10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2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315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0FED5-B783-4F6D-B617-FDA37E06DF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4D17B-8BD5-472C-AF6F-1B962B6C09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5960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021D2-668C-49D0-AA7F-50BD928FFE1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7608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B9447-A30D-4E14-939B-F7B5ED5E2E03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94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976E3-090D-40CA-97FB-D657168247A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3019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C91B9-B846-4DF4-A5AE-BDBFF1747B3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9805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FB090-5D48-4C97-A679-0C100EB0C23F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1568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4DECC-1F85-4010-8B33-4CCB1E4E875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5811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DB28689-75FC-4DA3-A3E2-1A2C9524F74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215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CFA10F76-297E-457D-B5C2-D3D94EF5041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2748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68D16B9-CB3D-4444-83E6-1E053BE4423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1493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EE226931-57DE-412F-A633-F0FE0F96D78F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8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917A1-9E55-46F1-B949-0562C4E6D6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20042-1F10-46BA-9C89-DED76B328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5536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835C39-3647-4CFE-AA27-302B23A94F2E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uk-UA" altLang="uk-UA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11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009BA-722F-40AA-B212-31727162906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86601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24B61-57F9-417D-8A0C-C531A56F3E5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6503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8CA23-600C-42CA-855B-208FF4BFA562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53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3EC58-244D-41AD-9505-9A40D595F10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7263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021D2-668C-49D0-AA7F-50BD928FFE1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2402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B9447-A30D-4E14-939B-F7B5ED5E2E03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6813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976E3-090D-40CA-97FB-D657168247A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6084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C91B9-B846-4DF4-A5AE-BDBFF1747B3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9956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FB090-5D48-4C97-A679-0C100EB0C23F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73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C1FA-4254-4D6E-AAFB-43D849B067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94140-3205-49A4-BE7A-B6F77580A5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1765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4DECC-1F85-4010-8B33-4CCB1E4E875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72410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DB28689-75FC-4DA3-A3E2-1A2C9524F74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03688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CFA10F76-297E-457D-B5C2-D3D94EF5041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831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68D16B9-CB3D-4444-83E6-1E053BE4423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6362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EE226931-57DE-412F-A633-F0FE0F96D78F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26344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835C39-3647-4CFE-AA27-302B23A94F2E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uk-UA" altLang="uk-UA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8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009BA-722F-40AA-B212-31727162906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0166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24B61-57F9-417D-8A0C-C531A56F3E5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2164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8CA23-600C-42CA-855B-208FF4BFA562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733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3EC58-244D-41AD-9505-9A40D595F10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33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E2AD-9E4A-4116-AE4D-8DD43AE525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53658-AC45-4217-BFD4-A515910D41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2294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021D2-668C-49D0-AA7F-50BD928FFE1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88383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B9447-A30D-4E14-939B-F7B5ED5E2E03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6906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976E3-090D-40CA-97FB-D657168247A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1834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C91B9-B846-4DF4-A5AE-BDBFF1747B3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6896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FB090-5D48-4C97-A679-0C100EB0C23F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3552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4DECC-1F85-4010-8B33-4CCB1E4E875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1696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DB28689-75FC-4DA3-A3E2-1A2C9524F74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5962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CFA10F76-297E-457D-B5C2-D3D94EF5041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4920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68D16B9-CB3D-4444-83E6-1E053BE4423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0812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EE226931-57DE-412F-A633-F0FE0F96D78F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5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AD347-8381-42C4-90FE-7FD4852C735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CC55A-AD9B-4D3D-BA48-A86B88C3C2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609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835C39-3647-4CFE-AA27-302B23A94F2E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uk-UA" altLang="uk-UA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9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009BA-722F-40AA-B212-31727162906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6340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24B61-57F9-417D-8A0C-C531A56F3E5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6876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8CA23-600C-42CA-855B-208FF4BFA562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653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3EC58-244D-41AD-9505-9A40D595F10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1552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021D2-668C-49D0-AA7F-50BD928FFE1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1605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B9447-A30D-4E14-939B-F7B5ED5E2E03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7048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976E3-090D-40CA-97FB-D657168247A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8949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C91B9-B846-4DF4-A5AE-BDBFF1747B3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6106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FB090-5D48-4C97-A679-0C100EB0C23F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58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A6CB9-01D8-4DDC-9350-60DB6D8F7F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19DA1-C963-42B6-A47C-D66F4733B1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1178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4DECC-1F85-4010-8B33-4CCB1E4E875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02745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DB28689-75FC-4DA3-A3E2-1A2C9524F74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2314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CFA10F76-297E-457D-B5C2-D3D94EF5041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6721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68D16B9-CB3D-4444-83E6-1E053BE4423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8899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EE226931-57DE-412F-A633-F0FE0F96D78F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2841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835C39-3647-4CFE-AA27-302B23A94F2E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uk-UA" altLang="uk-UA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22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009BA-722F-40AA-B212-31727162906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6685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24B61-57F9-417D-8A0C-C531A56F3E5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2238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8CA23-600C-42CA-855B-208FF4BFA562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2864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3EC58-244D-41AD-9505-9A40D595F10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17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5E39D-97DA-4453-8A34-8F6AC70A88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E9275-3328-4F9A-8DD6-3F64F5FE7F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7431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021D2-668C-49D0-AA7F-50BD928FFE1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7950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B9447-A30D-4E14-939B-F7B5ED5E2E03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6713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976E3-090D-40CA-97FB-D657168247A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5680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C91B9-B846-4DF4-A5AE-BDBFF1747B3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0942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FB090-5D48-4C97-A679-0C100EB0C23F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1599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4DECC-1F85-4010-8B33-4CCB1E4E875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7577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DB28689-75FC-4DA3-A3E2-1A2C9524F74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1329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CFA10F76-297E-457D-B5C2-D3D94EF5041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6724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68D16B9-CB3D-4444-83E6-1E053BE4423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7100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EE226931-57DE-412F-A633-F0FE0F96D78F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47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DB4E-EE02-4C94-96CF-E0613C29A8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622E8-54CE-4F4D-B351-03306320AB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68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A43BE-A7F1-4832-964F-53A7184C63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0ED56-608F-4CBE-8BEE-229DF906B2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56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09AE3-D343-4928-A8B2-3F53D70941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F6BB7-C871-46CC-93B9-CD243DD17C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8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36952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9D5B0-D6D4-42C3-89AC-39565D2494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D8186-4CB4-4501-A52A-4B10D598CD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38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0FED5-B783-4F6D-B617-FDA37E06DF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4D17B-8BD5-472C-AF6F-1B962B6C09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42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917A1-9E55-46F1-B949-0562C4E6D6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20042-1F10-46BA-9C89-DED76B328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837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C1FA-4254-4D6E-AAFB-43D849B067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94140-3205-49A4-BE7A-B6F77580A5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624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E2AD-9E4A-4116-AE4D-8DD43AE525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53658-AC45-4217-BFD4-A515910D41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123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AD347-8381-42C4-90FE-7FD4852C735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CC55A-AD9B-4D3D-BA48-A86B88C3C2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51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A6CB9-01D8-4DDC-9350-60DB6D8F7F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19DA1-C963-42B6-A47C-D66F4733B1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28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5E39D-97DA-4453-8A34-8F6AC70A88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E9275-3328-4F9A-8DD6-3F64F5FE7F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50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DB4E-EE02-4C94-96CF-E0613C29A8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622E8-54CE-4F4D-B351-03306320AB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05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A43BE-A7F1-4832-964F-53A7184C63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0ED56-608F-4CBE-8BEE-229DF906B2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1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2009775"/>
            <a:ext cx="40005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009775"/>
            <a:ext cx="40005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15079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09AE3-D343-4928-A8B2-3F53D70941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F6BB7-C871-46CC-93B9-CD243DD17C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099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9D5B0-D6D4-42C3-89AC-39565D2494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D8186-4CB4-4501-A52A-4B10D598CD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42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0FED5-B783-4F6D-B617-FDA37E06DF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4D17B-8BD5-472C-AF6F-1B962B6C09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224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917A1-9E55-46F1-B949-0562C4E6D6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20042-1F10-46BA-9C89-DED76B328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320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C1FA-4254-4D6E-AAFB-43D849B067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94140-3205-49A4-BE7A-B6F77580A5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801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835C39-3647-4CFE-AA27-302B23A94F2E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uk-UA" altLang="uk-UA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80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009BA-722F-40AA-B212-31727162906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049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24B61-57F9-417D-8A0C-C531A56F3E5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254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8CA23-600C-42CA-855B-208FF4BFA562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093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3EC58-244D-41AD-9505-9A40D595F10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7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71921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021D2-668C-49D0-AA7F-50BD928FFE1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181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B9447-A30D-4E14-939B-F7B5ED5E2E03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201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976E3-090D-40CA-97FB-D657168247A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46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C91B9-B846-4DF4-A5AE-BDBFF1747B3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192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FB090-5D48-4C97-A679-0C100EB0C23F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989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4DECC-1F85-4010-8B33-4CCB1E4E875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58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DB28689-75FC-4DA3-A3E2-1A2C9524F74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297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CFA10F76-297E-457D-B5C2-D3D94EF5041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448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68D16B9-CB3D-4444-83E6-1E053BE4423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23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EE226931-57DE-412F-A633-F0FE0F96D78F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90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85429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835C39-3647-4CFE-AA27-302B23A94F2E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uk-UA" altLang="uk-UA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33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009BA-722F-40AA-B212-31727162906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19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24B61-57F9-417D-8A0C-C531A56F3E5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961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8CA23-600C-42CA-855B-208FF4BFA562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923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3EC58-244D-41AD-9505-9A40D595F10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354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021D2-668C-49D0-AA7F-50BD928FFE1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606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B9447-A30D-4E14-939B-F7B5ED5E2E03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629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976E3-090D-40CA-97FB-D657168247A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643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C91B9-B846-4DF4-A5AE-BDBFF1747B3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519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FB090-5D48-4C97-A679-0C100EB0C23F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1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8496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4DECC-1F85-4010-8B33-4CCB1E4E875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678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DB28689-75FC-4DA3-A3E2-1A2C9524F74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52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CFA10F76-297E-457D-B5C2-D3D94EF5041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34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68D16B9-CB3D-4444-83E6-1E053BE4423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366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EE226931-57DE-412F-A633-F0FE0F96D78F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443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835C39-3647-4CFE-AA27-302B23A94F2E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uk-UA" altLang="uk-UA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1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009BA-722F-40AA-B212-31727162906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022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24B61-57F9-417D-8A0C-C531A56F3E5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545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8CA23-600C-42CA-855B-208FF4BFA562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692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3EC58-244D-41AD-9505-9A40D595F10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1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739845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021D2-668C-49D0-AA7F-50BD928FFE1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485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B9447-A30D-4E14-939B-F7B5ED5E2E03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182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976E3-090D-40CA-97FB-D657168247A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303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C91B9-B846-4DF4-A5AE-BDBFF1747B3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668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FB090-5D48-4C97-A679-0C100EB0C23F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321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4DECC-1F85-4010-8B33-4CCB1E4E875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458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DB28689-75FC-4DA3-A3E2-1A2C9524F74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276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CFA10F76-297E-457D-B5C2-D3D94EF5041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630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68D16B9-CB3D-4444-83E6-1E053BE4423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7712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EE226931-57DE-412F-A633-F0FE0F96D78F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4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046561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835C39-3647-4CFE-AA27-302B23A94F2E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uk-UA" altLang="uk-UA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32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009BA-722F-40AA-B212-31727162906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242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24B61-57F9-417D-8A0C-C531A56F3E5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369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8CA23-600C-42CA-855B-208FF4BFA562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789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3EC58-244D-41AD-9505-9A40D595F10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267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021D2-668C-49D0-AA7F-50BD928FFE1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239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B9447-A30D-4E14-939B-F7B5ED5E2E03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667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976E3-090D-40CA-97FB-D657168247A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702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C91B9-B846-4DF4-A5AE-BDBFF1747B3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200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FB090-5D48-4C97-A679-0C100EB0C23F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8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9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196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Relationship Id="rId14" Type="http://schemas.openxmlformats.org/officeDocument/2006/relationships/slideLayout" Target="../slideLayouts/slideLayout20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11.xml"/><Relationship Id="rId16" Type="http://schemas.openxmlformats.org/officeDocument/2006/relationships/theme" Target="../theme/theme16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slideLayout" Target="../slideLayouts/slideLayout22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slideLayout" Target="../slideLayouts/slideLayout237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36.xml"/><Relationship Id="rId2" Type="http://schemas.openxmlformats.org/officeDocument/2006/relationships/slideLayout" Target="../slideLayouts/slideLayout226.xml"/><Relationship Id="rId16" Type="http://schemas.openxmlformats.org/officeDocument/2006/relationships/theme" Target="../theme/theme17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Relationship Id="rId14" Type="http://schemas.openxmlformats.org/officeDocument/2006/relationships/slideLayout" Target="../slideLayouts/slideLayout23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13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12" Type="http://schemas.openxmlformats.org/officeDocument/2006/relationships/slideLayout" Target="../slideLayouts/slideLayout251.xml"/><Relationship Id="rId2" Type="http://schemas.openxmlformats.org/officeDocument/2006/relationships/slideLayout" Target="../slideLayouts/slideLayout241.xml"/><Relationship Id="rId16" Type="http://schemas.openxmlformats.org/officeDocument/2006/relationships/theme" Target="../theme/theme18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4.xml"/><Relationship Id="rId15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Relationship Id="rId14" Type="http://schemas.openxmlformats.org/officeDocument/2006/relationships/slideLayout" Target="../slideLayouts/slideLayout25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56.xml"/><Relationship Id="rId16" Type="http://schemas.openxmlformats.org/officeDocument/2006/relationships/theme" Target="../theme/theme19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Relationship Id="rId14" Type="http://schemas.openxmlformats.org/officeDocument/2006/relationships/slideLayout" Target="../slideLayouts/slideLayout26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065213"/>
            <a:ext cx="81534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en-US" altLang="uk-UA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2009775"/>
            <a:ext cx="8153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uk-UA" altLang="uk-UA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sz="18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221456-2572-4FFC-87D7-BF9CCB940D2D}" type="slidenum">
              <a:rPr lang="ru-RU" altLang="uk-UA" smtClean="0">
                <a:solidFill>
                  <a:srgbClr val="000000"/>
                </a:solidFill>
                <a:latin typeface="Verdana" pitchFamily="34" charset="0"/>
              </a:rPr>
              <a:pPr/>
              <a:t>‹#›</a:t>
            </a:fld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0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uk-UA" altLang="uk-UA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sz="18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221456-2572-4FFC-87D7-BF9CCB940D2D}" type="slidenum">
              <a:rPr lang="ru-RU" altLang="uk-UA" smtClean="0">
                <a:solidFill>
                  <a:srgbClr val="000000"/>
                </a:solidFill>
                <a:latin typeface="Verdana" pitchFamily="34" charset="0"/>
              </a:rPr>
              <a:pPr/>
              <a:t>‹#›</a:t>
            </a:fld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71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uk-UA" altLang="uk-UA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sz="18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221456-2572-4FFC-87D7-BF9CCB940D2D}" type="slidenum">
              <a:rPr lang="ru-RU" altLang="uk-UA" smtClean="0">
                <a:solidFill>
                  <a:srgbClr val="000000"/>
                </a:solidFill>
                <a:latin typeface="Verdana" pitchFamily="34" charset="0"/>
              </a:rPr>
              <a:pPr/>
              <a:t>‹#›</a:t>
            </a:fld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0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uk-UA" altLang="uk-UA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sz="18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221456-2572-4FFC-87D7-BF9CCB940D2D}" type="slidenum">
              <a:rPr lang="ru-RU" altLang="uk-UA" smtClean="0">
                <a:solidFill>
                  <a:srgbClr val="000000"/>
                </a:solidFill>
                <a:latin typeface="Verdana" pitchFamily="34" charset="0"/>
              </a:rPr>
              <a:pPr/>
              <a:t>‹#›</a:t>
            </a:fld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05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uk-UA" altLang="uk-UA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sz="18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221456-2572-4FFC-87D7-BF9CCB940D2D}" type="slidenum">
              <a:rPr lang="ru-RU" altLang="uk-UA" smtClean="0">
                <a:solidFill>
                  <a:srgbClr val="000000"/>
                </a:solidFill>
                <a:latin typeface="Verdana" pitchFamily="34" charset="0"/>
              </a:rPr>
              <a:pPr/>
              <a:t>‹#›</a:t>
            </a:fld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7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uk-UA" altLang="uk-UA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sz="18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221456-2572-4FFC-87D7-BF9CCB940D2D}" type="slidenum">
              <a:rPr lang="ru-RU" altLang="uk-UA" smtClean="0">
                <a:solidFill>
                  <a:srgbClr val="000000"/>
                </a:solidFill>
                <a:latin typeface="Verdana" pitchFamily="34" charset="0"/>
              </a:rPr>
              <a:pPr/>
              <a:t>‹#›</a:t>
            </a:fld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5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uk-UA" altLang="uk-UA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sz="18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221456-2572-4FFC-87D7-BF9CCB940D2D}" type="slidenum">
              <a:rPr lang="ru-RU" altLang="uk-UA" smtClean="0">
                <a:solidFill>
                  <a:srgbClr val="000000"/>
                </a:solidFill>
                <a:latin typeface="Verdana" pitchFamily="34" charset="0"/>
              </a:rPr>
              <a:pPr/>
              <a:t>‹#›</a:t>
            </a:fld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9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uk-UA" altLang="uk-UA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sz="18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221456-2572-4FFC-87D7-BF9CCB940D2D}" type="slidenum">
              <a:rPr lang="ru-RU" altLang="uk-UA" smtClean="0">
                <a:solidFill>
                  <a:srgbClr val="000000"/>
                </a:solidFill>
                <a:latin typeface="Verdana" pitchFamily="34" charset="0"/>
              </a:rPr>
              <a:pPr/>
              <a:t>‹#›</a:t>
            </a:fld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3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uk-UA" altLang="uk-UA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sz="18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221456-2572-4FFC-87D7-BF9CCB940D2D}" type="slidenum">
              <a:rPr lang="ru-RU" altLang="uk-UA" smtClean="0">
                <a:solidFill>
                  <a:srgbClr val="000000"/>
                </a:solidFill>
                <a:latin typeface="Verdana" pitchFamily="34" charset="0"/>
              </a:rPr>
              <a:pPr/>
              <a:t>‹#›</a:t>
            </a:fld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5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uk-UA" altLang="uk-UA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sz="18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221456-2572-4FFC-87D7-BF9CCB940D2D}" type="slidenum">
              <a:rPr lang="ru-RU" altLang="uk-UA" smtClean="0">
                <a:solidFill>
                  <a:srgbClr val="000000"/>
                </a:solidFill>
                <a:latin typeface="Verdana" pitchFamily="34" charset="0"/>
              </a:rPr>
              <a:pPr/>
              <a:t>‹#›</a:t>
            </a:fld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17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87BA4C-78C7-44B4-8B00-76D3D5CB80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B9C278-610B-4EA9-B460-2C89E3ACD0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7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87BA4C-78C7-44B4-8B00-76D3D5CB80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B9C278-610B-4EA9-B460-2C89E3ACD0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6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87BA4C-78C7-44B4-8B00-76D3D5CB80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B9C278-610B-4EA9-B460-2C89E3ACD0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0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uk-UA" altLang="uk-UA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sz="18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221456-2572-4FFC-87D7-BF9CCB940D2D}" type="slidenum">
              <a:rPr lang="ru-RU" altLang="uk-UA" smtClean="0">
                <a:solidFill>
                  <a:srgbClr val="000000"/>
                </a:solidFill>
                <a:latin typeface="Verdana" pitchFamily="34" charset="0"/>
              </a:rPr>
              <a:pPr/>
              <a:t>‹#›</a:t>
            </a:fld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71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uk-UA" altLang="uk-UA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sz="18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221456-2572-4FFC-87D7-BF9CCB940D2D}" type="slidenum">
              <a:rPr lang="ru-RU" altLang="uk-UA" smtClean="0">
                <a:solidFill>
                  <a:srgbClr val="000000"/>
                </a:solidFill>
                <a:latin typeface="Verdana" pitchFamily="34" charset="0"/>
              </a:rPr>
              <a:pPr/>
              <a:t>‹#›</a:t>
            </a:fld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91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uk-UA" altLang="uk-UA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sz="18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221456-2572-4FFC-87D7-BF9CCB940D2D}" type="slidenum">
              <a:rPr lang="ru-RU" altLang="uk-UA" smtClean="0">
                <a:solidFill>
                  <a:srgbClr val="000000"/>
                </a:solidFill>
                <a:latin typeface="Verdana" pitchFamily="34" charset="0"/>
              </a:rPr>
              <a:pPr/>
              <a:t>‹#›</a:t>
            </a:fld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23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uk-UA" altLang="uk-UA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sz="18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221456-2572-4FFC-87D7-BF9CCB940D2D}" type="slidenum">
              <a:rPr lang="ru-RU" altLang="uk-UA" smtClean="0">
                <a:solidFill>
                  <a:srgbClr val="000000"/>
                </a:solidFill>
                <a:latin typeface="Verdana" pitchFamily="34" charset="0"/>
              </a:rPr>
              <a:pPr/>
              <a:t>‹#›</a:t>
            </a:fld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86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uk-UA" altLang="uk-UA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 sz="18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221456-2572-4FFC-87D7-BF9CCB940D2D}" type="slidenum">
              <a:rPr lang="ru-RU" altLang="uk-UA" smtClean="0">
                <a:solidFill>
                  <a:srgbClr val="000000"/>
                </a:solidFill>
                <a:latin typeface="Verdana" pitchFamily="34" charset="0"/>
              </a:rPr>
              <a:pPr/>
              <a:t>‹#›</a:t>
            </a:fld>
            <a:endParaRPr lang="ru-RU" altLang="uk-UA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8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0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4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63.xml"/><Relationship Id="rId4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7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9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08.xml"/><Relationship Id="rId4" Type="http://schemas.openxmlformats.org/officeDocument/2006/relationships/image" Target="../media/image6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6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51.xml"/><Relationship Id="rId4" Type="http://schemas.openxmlformats.org/officeDocument/2006/relationships/image" Target="../media/image75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Relationship Id="rId4" Type="http://schemas.openxmlformats.org/officeDocument/2006/relationships/image" Target="http://ki-clan.ucoz.ru/Zagolovki/Biblioteka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uk-UA" dirty="0" err="1" smtClean="0"/>
              <a:t>Бібліотека</a:t>
            </a:r>
            <a:r>
              <a:rPr lang="ru-RU" altLang="uk-UA" dirty="0" smtClean="0"/>
              <a:t>:</a:t>
            </a:r>
            <a:endParaRPr lang="ru-RU" altLang="uk-UA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23528" y="6021288"/>
            <a:ext cx="7772400" cy="685800"/>
          </a:xfrm>
        </p:spPr>
        <p:txBody>
          <a:bodyPr/>
          <a:lstStyle/>
          <a:p>
            <a:r>
              <a:rPr lang="uk-UA" altLang="uk-UA" dirty="0"/>
              <a:t>в</a:t>
            </a:r>
            <a:r>
              <a:rPr lang="uk-UA" altLang="uk-UA" dirty="0" smtClean="0"/>
              <a:t>чора, сьогодні, завтра</a:t>
            </a:r>
            <a:endParaRPr lang="en-US" altLang="uk-UA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16632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  <a:t>Бібліотека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  <a:t>– давня і вічно юна оселя людського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  <a:t>розуму</a:t>
            </a:r>
            <a:endParaRPr lang="uk-UA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14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" y="116631"/>
            <a:ext cx="4934691" cy="388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 descr="нига папирус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517" y="97792"/>
            <a:ext cx="364046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книга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5862"/>
            <a:ext cx="1691680" cy="256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papir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97871"/>
            <a:ext cx="1535007" cy="1491522"/>
          </a:xfrm>
          <a:prstGeom prst="rect">
            <a:avLst/>
          </a:prstGeom>
          <a:noFill/>
          <a:ln w="57150" cmpd="thickThin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pnz.ru/album/albums/userpics/Acre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08920"/>
            <a:ext cx="21526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862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332656"/>
            <a:ext cx="83251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Бібліотеки</a:t>
            </a:r>
            <a:endParaRPr lang="ru-RU" sz="6000" b="1" dirty="0" smtClean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Стародавньої</a:t>
            </a:r>
            <a:r>
              <a:rPr lang="ru-RU" sz="6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Греції</a:t>
            </a:r>
            <a:endParaRPr lang="ru-RU" sz="6000" b="1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2565400"/>
            <a:ext cx="5080000" cy="2717800"/>
          </a:xfrm>
        </p:spPr>
      </p:pic>
    </p:spTree>
    <p:extLst>
      <p:ext uri="{BB962C8B-B14F-4D97-AF65-F5344CB8AC3E}">
        <p14:creationId xmlns:p14="http://schemas.microsoft.com/office/powerpoint/2010/main" val="952974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helivingmoon.com/43ancients/04images/Alexandria/Alexandria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00909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helivingmoon.com/43ancients/04images/Alexandria/Alexandria-CosmosReconstructio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080" y="3820"/>
            <a:ext cx="4495920" cy="328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3.bp.blogspot.com/_QbuHm4ZaZkQ/TQTrjxxtqBI/AAAAAAAAU1I/DW9G6_R2NTw/s400/Gilmore_Library%2Bof%2BAlexandria_Detail.100pp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19027"/>
            <a:ext cx="4300909" cy="383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beautiful-libraries.com/library%20photos/libraries%20of%20history%20and%20myth/AlexLibraryClassroo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535569"/>
            <a:ext cx="4572000" cy="329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862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umma.ua/uploads/ckf/images/%20_________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8"/>
            <a:ext cx="3275256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perga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44" y="1916832"/>
            <a:ext cx="2592387" cy="2336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perg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1"/>
            <a:ext cx="2855392" cy="228431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perga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115" y="3717032"/>
            <a:ext cx="1512912" cy="201860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1000 l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100" y="4582318"/>
            <a:ext cx="2735262" cy="19796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26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332656"/>
            <a:ext cx="81811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Бібліотеки</a:t>
            </a:r>
            <a:r>
              <a:rPr lang="ru-RU" sz="6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Стародавнього</a:t>
            </a:r>
            <a:r>
              <a:rPr lang="ru-RU" sz="6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Риму</a:t>
            </a:r>
            <a:endParaRPr lang="ru-RU" sz="6000" b="1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2309813"/>
            <a:ext cx="5130800" cy="3816350"/>
          </a:xfrm>
        </p:spPr>
      </p:pic>
    </p:spTree>
    <p:extLst>
      <p:ext uri="{BB962C8B-B14F-4D97-AF65-F5344CB8AC3E}">
        <p14:creationId xmlns:p14="http://schemas.microsoft.com/office/powerpoint/2010/main" val="2713944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65804"/>
            <a:ext cx="3323580" cy="523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 descr="http://www.lopas.ru/sites/default/files/e0b5a6cfa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26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turizm.kiev.ua/widgets/shared/gallery/a-3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8113"/>
            <a:ext cx="1699642" cy="26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https://lh3.googleusercontent.com/-Rs_j4iFg6iXqB69YHbpMzxGf0pxOCuF7ZCM9IQ4MEuBZgScvbM5jyK1qjRDO6cn4e5GMH3mzxj6Y4Fg6r7maD7rHG63ZWFtMSJFC0pcEJc_5HjYHKF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990" y="3529951"/>
            <a:ext cx="4066009" cy="333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https://lh6.googleusercontent.com/tSOZtORfYjhZ91Yvsxg6XatemKTKdOVSbBLCWRV_1Ms-FFU-Q0QixNUq3yn8jWQifWyfAVr6l19oX7E4Kdblhoa_7wzavfibeBBZcGra1Oi7Ia38pfU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164"/>
            <a:ext cx="432435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8" name="Picture 10" descr="http://www.gorodkiev.com/img/yroslavlibery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9" y="2824311"/>
            <a:ext cx="3012054" cy="401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26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615380"/>
              </p:ext>
            </p:extLst>
          </p:nvPr>
        </p:nvGraphicFramePr>
        <p:xfrm>
          <a:off x="323528" y="980728"/>
          <a:ext cx="8640963" cy="5616621"/>
        </p:xfrm>
        <a:graphic>
          <a:graphicData uri="http://schemas.openxmlformats.org/drawingml/2006/table">
            <a:tbl>
              <a:tblPr firstRow="1" firstCol="1" bandRow="1"/>
              <a:tblGrid>
                <a:gridCol w="398455"/>
                <a:gridCol w="465418"/>
                <a:gridCol w="406757"/>
                <a:gridCol w="457119"/>
                <a:gridCol w="423360"/>
                <a:gridCol w="440515"/>
                <a:gridCol w="431660"/>
                <a:gridCol w="432214"/>
                <a:gridCol w="406757"/>
                <a:gridCol w="457119"/>
                <a:gridCol w="381854"/>
                <a:gridCol w="482022"/>
                <a:gridCol w="406757"/>
                <a:gridCol w="457671"/>
                <a:gridCol w="406757"/>
                <a:gridCol w="457671"/>
                <a:gridCol w="1728857"/>
              </a:tblGrid>
              <a:tr h="58634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</a:t>
                      </a:r>
                      <a:endParaRPr lang="uk-UA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89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96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380181"/>
              </p:ext>
            </p:extLst>
          </p:nvPr>
        </p:nvGraphicFramePr>
        <p:xfrm>
          <a:off x="323528" y="980728"/>
          <a:ext cx="8640963" cy="5616621"/>
        </p:xfrm>
        <a:graphic>
          <a:graphicData uri="http://schemas.openxmlformats.org/drawingml/2006/table">
            <a:tbl>
              <a:tblPr firstRow="1" firstCol="1" bandRow="1"/>
              <a:tblGrid>
                <a:gridCol w="398455"/>
                <a:gridCol w="465418"/>
                <a:gridCol w="406757"/>
                <a:gridCol w="457119"/>
                <a:gridCol w="423360"/>
                <a:gridCol w="440515"/>
                <a:gridCol w="431660"/>
                <a:gridCol w="432214"/>
                <a:gridCol w="406757"/>
                <a:gridCol w="457119"/>
                <a:gridCol w="381854"/>
                <a:gridCol w="482022"/>
                <a:gridCol w="406757"/>
                <a:gridCol w="457671"/>
                <a:gridCol w="406757"/>
                <a:gridCol w="457671"/>
                <a:gridCol w="1728857"/>
              </a:tblGrid>
              <a:tr h="58634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О  </a:t>
                      </a:r>
                      <a:endParaRPr lang="uk-UA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Е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К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С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Н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І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Я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89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56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673806"/>
              </p:ext>
            </p:extLst>
          </p:nvPr>
        </p:nvGraphicFramePr>
        <p:xfrm>
          <a:off x="323528" y="836712"/>
          <a:ext cx="8640963" cy="5616621"/>
        </p:xfrm>
        <a:graphic>
          <a:graphicData uri="http://schemas.openxmlformats.org/drawingml/2006/table">
            <a:tbl>
              <a:tblPr firstRow="1" firstCol="1" bandRow="1"/>
              <a:tblGrid>
                <a:gridCol w="398455"/>
                <a:gridCol w="465418"/>
                <a:gridCol w="406757"/>
                <a:gridCol w="457119"/>
                <a:gridCol w="423360"/>
                <a:gridCol w="440515"/>
                <a:gridCol w="431660"/>
                <a:gridCol w="432214"/>
                <a:gridCol w="406757"/>
                <a:gridCol w="457119"/>
                <a:gridCol w="381854"/>
                <a:gridCol w="482022"/>
                <a:gridCol w="406757"/>
                <a:gridCol w="457671"/>
                <a:gridCol w="406757"/>
                <a:gridCol w="457671"/>
                <a:gridCol w="1728857"/>
              </a:tblGrid>
              <a:tr h="58634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О  </a:t>
                      </a:r>
                      <a:endParaRPr lang="uk-UA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Е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К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С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Н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І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Я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Ш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Ш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У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Б</a:t>
                      </a: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Н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І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П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89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75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166843"/>
            <a:ext cx="712879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chemeClr val="bg1"/>
                </a:solidFill>
              </a:rPr>
              <a:t>Тут книги розумні спокійно живуть</a:t>
            </a:r>
          </a:p>
          <a:p>
            <a:r>
              <a:rPr lang="uk-UA" sz="3200" b="1" i="1" dirty="0">
                <a:solidFill>
                  <a:schemeClr val="bg1"/>
                </a:solidFill>
              </a:rPr>
              <a:t>У тихій величній світлиці.</a:t>
            </a:r>
          </a:p>
          <a:p>
            <a:r>
              <a:rPr lang="uk-UA" sz="3200" b="1" i="1" dirty="0">
                <a:solidFill>
                  <a:schemeClr val="bg1"/>
                </a:solidFill>
              </a:rPr>
              <a:t>А двері широкі відкриті ведуть</a:t>
            </a:r>
          </a:p>
          <a:p>
            <a:r>
              <a:rPr lang="uk-UA" sz="3200" b="1" i="1" dirty="0">
                <a:solidFill>
                  <a:schemeClr val="bg1"/>
                </a:solidFill>
              </a:rPr>
              <a:t>До знань золотої скарбниці…</a:t>
            </a:r>
          </a:p>
          <a:p>
            <a:r>
              <a:rPr lang="uk-UA" sz="3200" b="1" i="1" dirty="0">
                <a:solidFill>
                  <a:schemeClr val="bg1"/>
                </a:solidFill>
              </a:rPr>
              <a:t>Герої романів, легенд, повістей</a:t>
            </a:r>
          </a:p>
          <a:p>
            <a:r>
              <a:rPr lang="uk-UA" sz="3200" b="1" i="1" dirty="0">
                <a:solidFill>
                  <a:schemeClr val="bg1"/>
                </a:solidFill>
              </a:rPr>
              <a:t>У тиші говорять із нами.</a:t>
            </a:r>
          </a:p>
          <a:p>
            <a:r>
              <a:rPr lang="uk-UA" sz="3200" b="1" i="1" dirty="0">
                <a:solidFill>
                  <a:schemeClr val="bg1"/>
                </a:solidFill>
              </a:rPr>
              <a:t>В книжках – відкриття всіх великих людей.</a:t>
            </a:r>
          </a:p>
          <a:p>
            <a:r>
              <a:rPr lang="uk-UA" sz="3200" b="1" i="1" dirty="0">
                <a:solidFill>
                  <a:schemeClr val="bg1"/>
                </a:solidFill>
              </a:rPr>
              <a:t>Ведуть нас в незнане світами.</a:t>
            </a:r>
          </a:p>
          <a:p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3490338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908091"/>
              </p:ext>
            </p:extLst>
          </p:nvPr>
        </p:nvGraphicFramePr>
        <p:xfrm>
          <a:off x="323528" y="836712"/>
          <a:ext cx="8640963" cy="5616621"/>
        </p:xfrm>
        <a:graphic>
          <a:graphicData uri="http://schemas.openxmlformats.org/drawingml/2006/table">
            <a:tbl>
              <a:tblPr firstRow="1" firstCol="1" bandRow="1"/>
              <a:tblGrid>
                <a:gridCol w="398455"/>
                <a:gridCol w="465418"/>
                <a:gridCol w="406757"/>
                <a:gridCol w="457119"/>
                <a:gridCol w="423360"/>
                <a:gridCol w="440515"/>
                <a:gridCol w="431660"/>
                <a:gridCol w="432214"/>
                <a:gridCol w="406757"/>
                <a:gridCol w="457119"/>
                <a:gridCol w="381854"/>
                <a:gridCol w="482022"/>
                <a:gridCol w="406757"/>
                <a:gridCol w="457671"/>
                <a:gridCol w="406757"/>
                <a:gridCol w="457671"/>
                <a:gridCol w="1728857"/>
              </a:tblGrid>
              <a:tr h="58634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О  </a:t>
                      </a:r>
                      <a:endParaRPr lang="uk-UA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Е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К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С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Н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І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Я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Ш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Ш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У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Б</a:t>
                      </a: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Н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І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П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89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Т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Б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И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Ч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К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0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851370"/>
              </p:ext>
            </p:extLst>
          </p:nvPr>
        </p:nvGraphicFramePr>
        <p:xfrm>
          <a:off x="323528" y="836712"/>
          <a:ext cx="8640963" cy="5793793"/>
        </p:xfrm>
        <a:graphic>
          <a:graphicData uri="http://schemas.openxmlformats.org/drawingml/2006/table">
            <a:tbl>
              <a:tblPr firstRow="1" firstCol="1" bandRow="1"/>
              <a:tblGrid>
                <a:gridCol w="398455"/>
                <a:gridCol w="465418"/>
                <a:gridCol w="406757"/>
                <a:gridCol w="457119"/>
                <a:gridCol w="423360"/>
                <a:gridCol w="440515"/>
                <a:gridCol w="431660"/>
                <a:gridCol w="432214"/>
                <a:gridCol w="406757"/>
                <a:gridCol w="457119"/>
                <a:gridCol w="381854"/>
                <a:gridCol w="482022"/>
                <a:gridCol w="406757"/>
                <a:gridCol w="457671"/>
                <a:gridCol w="406757"/>
                <a:gridCol w="457671"/>
                <a:gridCol w="1728857"/>
              </a:tblGrid>
              <a:tr h="58634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О  </a:t>
                      </a:r>
                      <a:endParaRPr lang="uk-UA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Е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К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С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Н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І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Я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Ш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Ш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У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Б</a:t>
                      </a: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Н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І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П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89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Т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Б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И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Ч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К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П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Е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Г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М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29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441817"/>
              </p:ext>
            </p:extLst>
          </p:nvPr>
        </p:nvGraphicFramePr>
        <p:xfrm>
          <a:off x="323528" y="836712"/>
          <a:ext cx="8640963" cy="5793793"/>
        </p:xfrm>
        <a:graphic>
          <a:graphicData uri="http://schemas.openxmlformats.org/drawingml/2006/table">
            <a:tbl>
              <a:tblPr firstRow="1" firstCol="1" bandRow="1"/>
              <a:tblGrid>
                <a:gridCol w="398455"/>
                <a:gridCol w="465418"/>
                <a:gridCol w="406757"/>
                <a:gridCol w="457119"/>
                <a:gridCol w="423360"/>
                <a:gridCol w="440515"/>
                <a:gridCol w="431660"/>
                <a:gridCol w="432214"/>
                <a:gridCol w="406757"/>
                <a:gridCol w="457119"/>
                <a:gridCol w="381854"/>
                <a:gridCol w="482022"/>
                <a:gridCol w="406757"/>
                <a:gridCol w="457671"/>
                <a:gridCol w="406757"/>
                <a:gridCol w="457671"/>
                <a:gridCol w="1728857"/>
              </a:tblGrid>
              <a:tr h="58634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О  </a:t>
                      </a:r>
                      <a:endParaRPr lang="uk-UA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Е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К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С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Н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І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Я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Ш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Ш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У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Б</a:t>
                      </a: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Н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І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П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89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Т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Б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И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Ч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К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П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Е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Г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М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М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З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Е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С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6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092398"/>
              </p:ext>
            </p:extLst>
          </p:nvPr>
        </p:nvGraphicFramePr>
        <p:xfrm>
          <a:off x="323528" y="836712"/>
          <a:ext cx="8640963" cy="5793793"/>
        </p:xfrm>
        <a:graphic>
          <a:graphicData uri="http://schemas.openxmlformats.org/drawingml/2006/table">
            <a:tbl>
              <a:tblPr firstRow="1" firstCol="1" bandRow="1"/>
              <a:tblGrid>
                <a:gridCol w="398455"/>
                <a:gridCol w="465418"/>
                <a:gridCol w="406757"/>
                <a:gridCol w="457119"/>
                <a:gridCol w="423360"/>
                <a:gridCol w="440515"/>
                <a:gridCol w="431660"/>
                <a:gridCol w="432214"/>
                <a:gridCol w="406757"/>
                <a:gridCol w="457119"/>
                <a:gridCol w="381854"/>
                <a:gridCol w="482022"/>
                <a:gridCol w="406757"/>
                <a:gridCol w="457671"/>
                <a:gridCol w="406757"/>
                <a:gridCol w="457671"/>
                <a:gridCol w="1728857"/>
              </a:tblGrid>
              <a:tr h="58634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О  </a:t>
                      </a:r>
                      <a:endParaRPr lang="uk-UA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Е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К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С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Н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І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Я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Ш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Ш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У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Б</a:t>
                      </a: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Н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І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П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89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Т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Б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И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Ч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К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П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Е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Г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М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М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З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Е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С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Г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И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Н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36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616584"/>
              </p:ext>
            </p:extLst>
          </p:nvPr>
        </p:nvGraphicFramePr>
        <p:xfrm>
          <a:off x="323528" y="836712"/>
          <a:ext cx="8640963" cy="5964114"/>
        </p:xfrm>
        <a:graphic>
          <a:graphicData uri="http://schemas.openxmlformats.org/drawingml/2006/table">
            <a:tbl>
              <a:tblPr firstRow="1" firstCol="1" bandRow="1"/>
              <a:tblGrid>
                <a:gridCol w="398455"/>
                <a:gridCol w="465418"/>
                <a:gridCol w="406757"/>
                <a:gridCol w="457119"/>
                <a:gridCol w="423360"/>
                <a:gridCol w="440515"/>
                <a:gridCol w="431660"/>
                <a:gridCol w="432214"/>
                <a:gridCol w="406757"/>
                <a:gridCol w="457119"/>
                <a:gridCol w="381854"/>
                <a:gridCol w="482022"/>
                <a:gridCol w="406757"/>
                <a:gridCol w="457671"/>
                <a:gridCol w="406757"/>
                <a:gridCol w="457671"/>
                <a:gridCol w="1728857"/>
              </a:tblGrid>
              <a:tr h="58634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О  </a:t>
                      </a:r>
                      <a:endParaRPr lang="uk-UA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Е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К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С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Н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І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Я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Ш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Ш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У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Б</a:t>
                      </a: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Н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І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П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89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Т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Б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И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Ч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К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П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Е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Г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М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М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З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Е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С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Г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И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Н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uk-UA" sz="105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Г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Е</a:t>
                      </a: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Ц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І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Я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91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810160"/>
              </p:ext>
            </p:extLst>
          </p:nvPr>
        </p:nvGraphicFramePr>
        <p:xfrm>
          <a:off x="323528" y="836712"/>
          <a:ext cx="8640963" cy="5964114"/>
        </p:xfrm>
        <a:graphic>
          <a:graphicData uri="http://schemas.openxmlformats.org/drawingml/2006/table">
            <a:tbl>
              <a:tblPr firstRow="1" firstCol="1" bandRow="1"/>
              <a:tblGrid>
                <a:gridCol w="398455"/>
                <a:gridCol w="465418"/>
                <a:gridCol w="406757"/>
                <a:gridCol w="457119"/>
                <a:gridCol w="423360"/>
                <a:gridCol w="440515"/>
                <a:gridCol w="431660"/>
                <a:gridCol w="432214"/>
                <a:gridCol w="406757"/>
                <a:gridCol w="457119"/>
                <a:gridCol w="381854"/>
                <a:gridCol w="482022"/>
                <a:gridCol w="406757"/>
                <a:gridCol w="457671"/>
                <a:gridCol w="406757"/>
                <a:gridCol w="457671"/>
                <a:gridCol w="1728857"/>
              </a:tblGrid>
              <a:tr h="58634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О  </a:t>
                      </a:r>
                      <a:endParaRPr lang="uk-UA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Е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К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С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Н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І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Я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Ш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Ш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У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Б</a:t>
                      </a: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Н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І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П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89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Т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Б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И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Ч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К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П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Е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Г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М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М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З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Е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С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Г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И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Н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uk-UA" sz="105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Г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Е</a:t>
                      </a: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Ц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І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Я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Я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О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С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Л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В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79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89663"/>
              </p:ext>
            </p:extLst>
          </p:nvPr>
        </p:nvGraphicFramePr>
        <p:xfrm>
          <a:off x="323528" y="836712"/>
          <a:ext cx="8640963" cy="5964114"/>
        </p:xfrm>
        <a:graphic>
          <a:graphicData uri="http://schemas.openxmlformats.org/drawingml/2006/table">
            <a:tbl>
              <a:tblPr firstRow="1" firstCol="1" bandRow="1"/>
              <a:tblGrid>
                <a:gridCol w="398455"/>
                <a:gridCol w="465418"/>
                <a:gridCol w="406757"/>
                <a:gridCol w="457119"/>
                <a:gridCol w="423360"/>
                <a:gridCol w="440515"/>
                <a:gridCol w="431660"/>
                <a:gridCol w="432214"/>
                <a:gridCol w="406757"/>
                <a:gridCol w="457119"/>
                <a:gridCol w="381854"/>
                <a:gridCol w="482022"/>
                <a:gridCol w="406757"/>
                <a:gridCol w="457671"/>
                <a:gridCol w="406757"/>
                <a:gridCol w="457671"/>
                <a:gridCol w="1728857"/>
              </a:tblGrid>
              <a:tr h="58634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О  </a:t>
                      </a:r>
                      <a:endParaRPr lang="uk-UA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Е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К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С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Н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І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Я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Ш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Ш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У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Б</a:t>
                      </a: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Н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І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П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89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Т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Б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И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Ч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К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П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Е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Г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М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М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З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Е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С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Г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И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Н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uk-UA" sz="105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Г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Е</a:t>
                      </a: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Ц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І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Я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Я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О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С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Л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В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К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Т</a:t>
                      </a: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Л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О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Г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57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679757"/>
              </p:ext>
            </p:extLst>
          </p:nvPr>
        </p:nvGraphicFramePr>
        <p:xfrm>
          <a:off x="323528" y="836712"/>
          <a:ext cx="8640963" cy="5964114"/>
        </p:xfrm>
        <a:graphic>
          <a:graphicData uri="http://schemas.openxmlformats.org/drawingml/2006/table">
            <a:tbl>
              <a:tblPr firstRow="1" firstCol="1" bandRow="1"/>
              <a:tblGrid>
                <a:gridCol w="398455"/>
                <a:gridCol w="465418"/>
                <a:gridCol w="406757"/>
                <a:gridCol w="457119"/>
                <a:gridCol w="423360"/>
                <a:gridCol w="440515"/>
                <a:gridCol w="431660"/>
                <a:gridCol w="432214"/>
                <a:gridCol w="406757"/>
                <a:gridCol w="457119"/>
                <a:gridCol w="381854"/>
                <a:gridCol w="482022"/>
                <a:gridCol w="406757"/>
                <a:gridCol w="457671"/>
                <a:gridCol w="406757"/>
                <a:gridCol w="457671"/>
                <a:gridCol w="1728857"/>
              </a:tblGrid>
              <a:tr h="58634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О  </a:t>
                      </a:r>
                      <a:endParaRPr lang="uk-UA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Е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К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С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Н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І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Я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Ш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Ш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У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Б</a:t>
                      </a: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Н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І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П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89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Т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Б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И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Ч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К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П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Е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Г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М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М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З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Е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С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Г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И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Н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uk-UA" sz="105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Г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Е</a:t>
                      </a: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Ц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І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Я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Я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О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С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Л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В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К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Т</a:t>
                      </a: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Л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О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Г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П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Е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Г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М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С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Ь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К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85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242835"/>
              </p:ext>
            </p:extLst>
          </p:nvPr>
        </p:nvGraphicFramePr>
        <p:xfrm>
          <a:off x="323528" y="836712"/>
          <a:ext cx="8640963" cy="5964114"/>
        </p:xfrm>
        <a:graphic>
          <a:graphicData uri="http://schemas.openxmlformats.org/drawingml/2006/table">
            <a:tbl>
              <a:tblPr firstRow="1" firstCol="1" bandRow="1"/>
              <a:tblGrid>
                <a:gridCol w="398455"/>
                <a:gridCol w="465418"/>
                <a:gridCol w="406757"/>
                <a:gridCol w="457119"/>
                <a:gridCol w="423360"/>
                <a:gridCol w="440515"/>
                <a:gridCol w="431660"/>
                <a:gridCol w="432214"/>
                <a:gridCol w="406757"/>
                <a:gridCol w="457119"/>
                <a:gridCol w="381854"/>
                <a:gridCol w="482022"/>
                <a:gridCol w="406757"/>
                <a:gridCol w="457671"/>
                <a:gridCol w="406757"/>
                <a:gridCol w="457671"/>
                <a:gridCol w="1728857"/>
              </a:tblGrid>
              <a:tr h="58634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О  </a:t>
                      </a:r>
                      <a:endParaRPr lang="uk-UA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Е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К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С</a:t>
                      </a:r>
                      <a:endParaRPr lang="uk-UA" sz="105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Н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І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Я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05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Ш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Ш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У</a:t>
                      </a:r>
                      <a:endParaRPr lang="uk-UA" sz="105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Б</a:t>
                      </a: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Н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І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П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89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Т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Б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И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Ч</a:t>
                      </a:r>
                      <a:endParaRPr lang="uk-UA" sz="105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К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П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Е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Г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М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М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З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Е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С</a:t>
                      </a:r>
                      <a:endParaRPr lang="uk-UA" sz="105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Г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Л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И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Н</a:t>
                      </a:r>
                      <a:endParaRPr lang="uk-UA" sz="105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uk-UA" sz="105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Г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Е</a:t>
                      </a: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Ц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І  </a:t>
                      </a:r>
                      <a:endParaRPr lang="uk-UA" sz="105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Я  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Я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О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С</a:t>
                      </a:r>
                      <a:endParaRPr lang="uk-UA" sz="105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Л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В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К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baseline="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Т</a:t>
                      </a:r>
                      <a:endParaRPr lang="uk-UA" sz="1050" b="1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Л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О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Г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П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Е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Р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Г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М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С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Ь</a:t>
                      </a:r>
                      <a:endParaRPr lang="uk-UA" sz="105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К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А</a:t>
                      </a:r>
                      <a:endParaRPr lang="uk-UA" sz="10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57" marR="39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12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4869160"/>
            <a:ext cx="7772400" cy="1512168"/>
          </a:xfrm>
        </p:spPr>
        <p:txBody>
          <a:bodyPr/>
          <a:lstStyle/>
          <a:p>
            <a:r>
              <a:rPr lang="uk-UA" altLang="uk-UA" dirty="0" smtClean="0">
                <a:solidFill>
                  <a:srgbClr val="4D4D4D"/>
                </a:solidFill>
              </a:rPr>
              <a:t>       «найвизначніші бібліотеки сучасності»</a:t>
            </a:r>
            <a:br>
              <a:rPr lang="uk-UA" altLang="uk-UA" dirty="0" smtClean="0">
                <a:solidFill>
                  <a:srgbClr val="4D4D4D"/>
                </a:solidFill>
              </a:rPr>
            </a:br>
            <a:r>
              <a:rPr lang="uk-UA" altLang="uk-UA" dirty="0">
                <a:solidFill>
                  <a:srgbClr val="4D4D4D"/>
                </a:solidFill>
              </a:rPr>
              <a:t/>
            </a:r>
            <a:br>
              <a:rPr lang="uk-UA" altLang="uk-UA" dirty="0">
                <a:solidFill>
                  <a:srgbClr val="4D4D4D"/>
                </a:solidFill>
              </a:rPr>
            </a:br>
            <a:r>
              <a:rPr lang="uk-UA" altLang="uk-UA" dirty="0" smtClean="0">
                <a:solidFill>
                  <a:srgbClr val="4D4D4D"/>
                </a:solidFill>
              </a:rPr>
              <a:t/>
            </a:r>
            <a:br>
              <a:rPr lang="uk-UA" altLang="uk-UA" dirty="0" smtClean="0">
                <a:solidFill>
                  <a:srgbClr val="4D4D4D"/>
                </a:solidFill>
              </a:rPr>
            </a:br>
            <a:r>
              <a:rPr lang="uk-UA" altLang="uk-UA" dirty="0">
                <a:solidFill>
                  <a:srgbClr val="4D4D4D"/>
                </a:solidFill>
              </a:rPr>
              <a:t/>
            </a:r>
            <a:br>
              <a:rPr lang="uk-UA" altLang="uk-UA" dirty="0">
                <a:solidFill>
                  <a:srgbClr val="4D4D4D"/>
                </a:solidFill>
              </a:rPr>
            </a:br>
            <a:r>
              <a:rPr lang="uk-UA" altLang="uk-UA" dirty="0" smtClean="0">
                <a:solidFill>
                  <a:srgbClr val="4D4D4D"/>
                </a:solidFill>
              </a:rPr>
              <a:t/>
            </a:r>
            <a:br>
              <a:rPr lang="uk-UA" altLang="uk-UA" dirty="0" smtClean="0">
                <a:solidFill>
                  <a:srgbClr val="4D4D4D"/>
                </a:solidFill>
              </a:rPr>
            </a:br>
            <a:r>
              <a:rPr lang="uk-UA" altLang="uk-UA" dirty="0">
                <a:solidFill>
                  <a:srgbClr val="4D4D4D"/>
                </a:solidFill>
              </a:rPr>
              <a:t/>
            </a:r>
            <a:br>
              <a:rPr lang="uk-UA" altLang="uk-UA" dirty="0">
                <a:solidFill>
                  <a:srgbClr val="4D4D4D"/>
                </a:solidFill>
              </a:rPr>
            </a:br>
            <a:r>
              <a:rPr lang="uk-UA" altLang="uk-UA" dirty="0" smtClean="0">
                <a:solidFill>
                  <a:srgbClr val="4D4D4D"/>
                </a:solidFill>
              </a:rPr>
              <a:t/>
            </a:r>
            <a:br>
              <a:rPr lang="uk-UA" altLang="uk-UA" dirty="0" smtClean="0">
                <a:solidFill>
                  <a:srgbClr val="4D4D4D"/>
                </a:solidFill>
              </a:rPr>
            </a:br>
            <a:r>
              <a:rPr lang="uk-UA" altLang="uk-UA" dirty="0">
                <a:solidFill>
                  <a:srgbClr val="4D4D4D"/>
                </a:solidFill>
              </a:rPr>
              <a:t/>
            </a:r>
            <a:br>
              <a:rPr lang="uk-UA" altLang="uk-UA" dirty="0">
                <a:solidFill>
                  <a:srgbClr val="4D4D4D"/>
                </a:solidFill>
              </a:rPr>
            </a:br>
            <a:r>
              <a:rPr lang="uk-UA" altLang="uk-UA" dirty="0" smtClean="0">
                <a:solidFill>
                  <a:srgbClr val="4D4D4D"/>
                </a:solidFill>
              </a:rPr>
              <a:t/>
            </a:r>
            <a:br>
              <a:rPr lang="uk-UA" altLang="uk-UA" dirty="0" smtClean="0">
                <a:solidFill>
                  <a:srgbClr val="4D4D4D"/>
                </a:solidFill>
              </a:rPr>
            </a:br>
            <a:r>
              <a:rPr lang="uk-UA" altLang="uk-UA" dirty="0">
                <a:solidFill>
                  <a:srgbClr val="4D4D4D"/>
                </a:solidFill>
              </a:rPr>
              <a:t/>
            </a:r>
            <a:br>
              <a:rPr lang="uk-UA" altLang="uk-UA" dirty="0">
                <a:solidFill>
                  <a:srgbClr val="4D4D4D"/>
                </a:solidFill>
              </a:rPr>
            </a:br>
            <a:r>
              <a:rPr lang="uk-UA" altLang="uk-UA" dirty="0" smtClean="0">
                <a:solidFill>
                  <a:srgbClr val="4D4D4D"/>
                </a:solidFill>
              </a:rPr>
              <a:t/>
            </a:r>
            <a:br>
              <a:rPr lang="uk-UA" altLang="uk-UA" dirty="0" smtClean="0">
                <a:solidFill>
                  <a:srgbClr val="4D4D4D"/>
                </a:solidFill>
              </a:rPr>
            </a:br>
            <a:r>
              <a:rPr lang="uk-UA" altLang="uk-UA" dirty="0">
                <a:solidFill>
                  <a:srgbClr val="4D4D4D"/>
                </a:solidFill>
              </a:rPr>
              <a:t/>
            </a:r>
            <a:br>
              <a:rPr lang="uk-UA" altLang="uk-UA" dirty="0">
                <a:solidFill>
                  <a:srgbClr val="4D4D4D"/>
                </a:solidFill>
              </a:rPr>
            </a:br>
            <a:r>
              <a:rPr lang="uk-UA" altLang="uk-UA" dirty="0" smtClean="0">
                <a:solidFill>
                  <a:srgbClr val="4D4D4D"/>
                </a:solidFill>
              </a:rPr>
              <a:t/>
            </a:r>
            <a:br>
              <a:rPr lang="uk-UA" altLang="uk-UA" dirty="0" smtClean="0">
                <a:solidFill>
                  <a:srgbClr val="4D4D4D"/>
                </a:solidFill>
              </a:rPr>
            </a:br>
            <a:r>
              <a:rPr lang="uk-UA" altLang="uk-UA" dirty="0">
                <a:solidFill>
                  <a:srgbClr val="4D4D4D"/>
                </a:solidFill>
              </a:rPr>
              <a:t/>
            </a:r>
            <a:br>
              <a:rPr lang="uk-UA" altLang="uk-UA" dirty="0">
                <a:solidFill>
                  <a:srgbClr val="4D4D4D"/>
                </a:solidFill>
              </a:rPr>
            </a:br>
            <a:r>
              <a:rPr lang="uk-UA" altLang="uk-UA" dirty="0" smtClean="0">
                <a:solidFill>
                  <a:srgbClr val="4D4D4D"/>
                </a:solidFill>
              </a:rPr>
              <a:t/>
            </a:r>
            <a:br>
              <a:rPr lang="uk-UA" altLang="uk-UA" dirty="0" smtClean="0">
                <a:solidFill>
                  <a:srgbClr val="4D4D4D"/>
                </a:solidFill>
              </a:rPr>
            </a:br>
            <a:r>
              <a:rPr lang="uk-UA" altLang="uk-UA" dirty="0">
                <a:solidFill>
                  <a:srgbClr val="4D4D4D"/>
                </a:solidFill>
              </a:rPr>
              <a:t/>
            </a:r>
            <a:br>
              <a:rPr lang="uk-UA" altLang="uk-UA" dirty="0">
                <a:solidFill>
                  <a:srgbClr val="4D4D4D"/>
                </a:solidFill>
              </a:rPr>
            </a:br>
            <a:r>
              <a:rPr lang="uk-UA" altLang="uk-UA" dirty="0" smtClean="0">
                <a:solidFill>
                  <a:srgbClr val="4D4D4D"/>
                </a:solidFill>
              </a:rPr>
              <a:t/>
            </a:r>
            <a:br>
              <a:rPr lang="uk-UA" altLang="uk-UA" dirty="0" smtClean="0">
                <a:solidFill>
                  <a:srgbClr val="4D4D4D"/>
                </a:solidFill>
              </a:rPr>
            </a:br>
            <a:r>
              <a:rPr lang="uk-UA" altLang="uk-UA" dirty="0">
                <a:solidFill>
                  <a:srgbClr val="4D4D4D"/>
                </a:solidFill>
              </a:rPr>
              <a:t/>
            </a:r>
            <a:br>
              <a:rPr lang="uk-UA" altLang="uk-UA" dirty="0">
                <a:solidFill>
                  <a:srgbClr val="4D4D4D"/>
                </a:solidFill>
              </a:rPr>
            </a:br>
            <a:r>
              <a:rPr lang="uk-UA" altLang="uk-UA" dirty="0" smtClean="0">
                <a:solidFill>
                  <a:srgbClr val="4D4D4D"/>
                </a:solidFill>
              </a:rPr>
              <a:t/>
            </a:r>
            <a:br>
              <a:rPr lang="uk-UA" altLang="uk-UA" dirty="0" smtClean="0">
                <a:solidFill>
                  <a:srgbClr val="4D4D4D"/>
                </a:solidFill>
              </a:rPr>
            </a:br>
            <a:r>
              <a:rPr lang="uk-UA" altLang="uk-UA" dirty="0">
                <a:solidFill>
                  <a:srgbClr val="4D4D4D"/>
                </a:solidFill>
              </a:rPr>
              <a:t/>
            </a:r>
            <a:br>
              <a:rPr lang="uk-UA" altLang="uk-UA" dirty="0">
                <a:solidFill>
                  <a:srgbClr val="4D4D4D"/>
                </a:solidFill>
              </a:rPr>
            </a:br>
            <a:endParaRPr lang="en-US" altLang="uk-UA" sz="4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844825"/>
            <a:ext cx="7772400" cy="1872207"/>
          </a:xfrm>
        </p:spPr>
        <p:txBody>
          <a:bodyPr/>
          <a:lstStyle/>
          <a:p>
            <a:r>
              <a:rPr lang="uk-UA" altLang="uk-UA" sz="4000" b="1" cap="all" dirty="0" smtClean="0">
                <a:solidFill>
                  <a:schemeClr val="accent6"/>
                </a:solidFill>
              </a:rPr>
              <a:t>             журналістський                     </a:t>
            </a:r>
          </a:p>
          <a:p>
            <a:r>
              <a:rPr lang="uk-UA" altLang="uk-UA" sz="4000" b="1" cap="all" dirty="0">
                <a:solidFill>
                  <a:schemeClr val="accent6"/>
                </a:solidFill>
              </a:rPr>
              <a:t> </a:t>
            </a:r>
            <a:r>
              <a:rPr lang="uk-UA" altLang="uk-UA" sz="4000" b="1" cap="all" dirty="0" smtClean="0">
                <a:solidFill>
                  <a:schemeClr val="accent6"/>
                </a:solidFill>
              </a:rPr>
              <a:t>                                    проект</a:t>
            </a:r>
            <a:endParaRPr lang="uk-UA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6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Творчі групи</a:t>
            </a:r>
            <a:endParaRPr lang="uk-UA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462213"/>
            <a:ext cx="8153400" cy="34925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uk-UA" sz="1800" dirty="0"/>
          </a:p>
          <a:p>
            <a:pPr>
              <a:lnSpc>
                <a:spcPct val="80000"/>
              </a:lnSpc>
            </a:pPr>
            <a:endParaRPr lang="ru-RU" altLang="uk-UA" sz="1800" dirty="0"/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27422" y="1988841"/>
            <a:ext cx="5328592" cy="115212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ІСТОРИКИ</a:t>
            </a:r>
            <a:endParaRPr kumimoji="0" lang="uk-UA" sz="72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707554" y="3978002"/>
            <a:ext cx="5616624" cy="129614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ЖУРНАЛІСТИ</a:t>
            </a:r>
            <a:endParaRPr kumimoji="0" lang="uk-UA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http://cs407518.vk.me/v407518708/8d69/bSkjLBlc8v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88841"/>
            <a:ext cx="23397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jpeg;base64,/9j/4AAQSkZJRgABAQAAAQABAAD/2wCEAAkGBhQSERQUExQWFRUVFxsVGRgXGBcXGBoXFhgcGBkXGBgaHSYeGBsjGhUYHy8gIycpLCwtGB4xNTAqNSYrLCkBCQoKDgwOGg8PGiwkHCQsLCksKSwpKSwpKiwsLCwpLCksLykpLCwsKSksLCksKSksKSksLykpLCwsKS0pLCktNf/AABEIAK8BIAMBIgACEQEDEQH/xAAcAAACAgMBAQAAAAAAAAAAAAAABgUHAQMEAgj/xABFEAACAQIDBQUGAwUGBgEFAAABAgMAEQQSIQUGMUFRBxMiYXEUMoGRobEjQlJicsHR4RUkM0OS8AhTY4KishYlNHOD8f/EABoBAQADAQEBAAAAAAAAAAAAAAABAwQCBQb/xAAoEQACAgEEAQQCAgMAAAAAAAAAAQIRAwQSITFBEyJRYXHhsfAUMsH/2gAMAwEAAhEDEQA/ALxrFBooAooooAooooAooooAooooAvRRRQBXHtTbEOGiaWeRY414sxsPIDmSeQGprfLiFVSzEBVBJJ4ADUk+gr5Y7Rt/JNpYpmuRBGSIU5BeGcj9Tcb8gbUBY+3v+IZVYrhMPnA/PMxUH0RdbepHoKxu5/xA55AmMgWNGNu8iLEL5sjXNupB06VRuavSvUkH2pFKGAKkEEAgjUEHUEHmK90mdj+LaTZGGL8VDICeao7KvyAt8Kc6gkKKh9496sPgY8+Ikyg6Ko1dj0VRqftSHJ2+YcNZcNMVvxLID65dfvQFg7xbejweHeeU+FeA5sx91R5k1X+y+21CbTwZRfjG1/o1r/OuneKaHb2BIwcv40Ld6Im8LE2IysPO5swuL1TGH8MlpcyhCc4t4hl95bH83L1NAfS2x98sLisvdSgs17I11c2FzYHjbyvU1XyXjd5HfEieL8EpYRKp0jVfdUfcnmSTzq+dy+0pMXg2kkBE0VldFteRyCVEVyAzPlNlve9KsDtJi0UhSygtwBIBNug51tVqobH7Z9ux6TCXDpJ/hwtPGTGlnzIkiN4oMQraZtUfrcWp53A3lxcmImw+IJmWMXExgbDnvM1miKEANp4gQOHHjWnJpnCN390QmWDRRRWYkKKKKAKKKKAKKKKAKKKKAxRWaKAxRWaKAxRWaKAKKKKAxRWawTQAajtobRCg62A4t/AdTXjaW1AoOthwv1J5L1NRLcO8m0A91ONjwB095/LlWfLl28Lv+PyW48d8vr+SG2jhZpMPPA7ukU8bKZCLlQ3UefArxs2lq+fd5t2ZsDMYp1sbXVhfK6cmQ9PLiOBr6eP/ADZtLe6nEC/C4/M5+nCkvtIxsEsBjxQ1bSNbXaFv+YWH5rcV4W41m0l4/Y22vvtfr4NGWPqu4rn68/g+fSakNhbHlxc8cEK5pJGygch1Y9ABck9BTDsLsn2hipLJFljuR3znLGRwzKeLj90Gr77PuzWDZcZKnvJ3FnlIsbccqD8iX5cTz5W9ExUMG7ux0wmGhw6e7EgS/Uji3qTc/GpB2sL9K9V4lW4IPAi3zoD5X303qfG4uSZictysY/TGD4QB9T5k1AGSt+39lPhcTLBILNG5X1F7qw8iLH41yK1SQTe7G8D4PExzodUbUfqU+8p6gi/xq6t8+zZNohcThmRGlVXYm9pBluh04Gx1POw6V8+pX0d2M7Z7/ZqITdoGMR65R4k/8Wt8KglFUS9k2LjnVZVEUd/FMWHdKvNi19PQ6k6V3YyaOIsogebC4eJh7K34cizEAe04ldS6k6iWM2UZRcc7Y7Qye5UPAJ8OxKzoeS8VkBuMpVhx9OFVedzR+HLhJ5Ww4N0lVlE2Evx71GIDQjmVK2F7g89+kUFcpv8Av/Gcys8YzZOGZs3tUM0IiSXFRyMztGj2F4sSq/iSKbAAgMfCGzDhbu5ODIwsTsW8SKI1ds7JCB4FZvzOR4mPC5sNFFfOe8e1xIwjhRfZw2ZmRDEMRKoytNlGijU5UGigk2BY1Pbl9o82AsqXmw3OJj4kvxKHl9j8ap1GZ5HV8IJUfSVFRG7u9EONgWaFjlOniGUgjiCD/C4qRbGKPzD51ls7pm6iuf29P1CtyuDwpYaaPVFYvWakgKKK1YjEKilmIVQLkk2AHUk8KA21gtalbHdouGTMEzSED8osD8W/lVebwb1zYk2kJCXuEW+W3K/6vU/SgLtooooAooooAooooAooooAryy3r1WGa1ALOJiEc6iS/i0iJ908yvlJb5gXHA1qXEBpgQufLdVK30I1ZiT4R00qsO17tUM18Lg2/DVgXmHFmQ3AiPJQR7w1PLTj07r9peInweWSNhICUEqrYS2FyF5d7Y3I6a9az5MG7rjm2XQyV3z4GneHeLubkm8o0AHiWPyUfmkPWq/x95Se81b3iCTZB+pjzc9P4XrsxJIIZ2tI58OmYRg8bdWPC/M+VM+5u43tGWWZSsAOZEa4aRv1yeXl/sdwxqKpGlS2e/wA+P0S3ZaZlhcuMuH4ozmxJ/MwHJLfb1pnwm+GClk7uPFQu/DKsikk9BrqfSqf7Yd8Wec4KFssMICyBdA72Bym3FVFhbhe9VsycwbEc6vUTDKVuz7BDUGkrsi2/Ji9nqZiWeJzEWPFgoBUk8zlYAnyrr7Qd9l2dh84AaWQlYlPAkcWb9lbj1uBXJBA9rnZz7fF38C/3mIcB/moNcn7w4r8Rz0+fMLhHaTuwDmuQQRa1vev0sAb9LGmrG7/46Vy7YqUG97IxRR5BVsAKxPtx2zTq4GOiKyO2UXkh/MHtozDwl9AShNybGgOrD7Ijk2b7Vg41kfCuVxKyr3hZCbpMqnRVtxUC4F9dCTkb6sgmjw8hw8WJVZY+7IjaGZLgwuygMyE5lubmzRtyIrx2Z70phtp2UZYMV+GyNwUtqqm/EBiUv0as9qe4fsE4lhX+6zklP2G4mInpzXy0/KaAtnse3wOOwWSVi08H4bljdmQ+4563F1J6qetde2+zOKUyGE9yJY3ikQDwEP8AmUD3SDrbh6VTe5+1G2Tj8PMzXwuJQePk0LmxJ5B43Go5FTyIv9MI9wCOdSm10CD/APhmF9kTCGFWhRbAEag82DDUMTrcda+c9ubGVMU4hDomciMva5XzI58eP3r6pIqO/wDj2Hz5+4jz3vmyLe/Xhxrh34O4uPNlRbv9oaQKmHkTKEFlbgrDnw4Hj60y4ffjDyMFDAehH2qH3p3bieWeWM93IrElSqmMn9JW19bXuOt6WcNs+OVBHMgS12YooMsfmkgFiNLlb3t0vWWTt8HoxTjFWrLZixAy3U3vWExsim66fY+opG2JI+FCJOzHMLoTYZl5X6PbivLzpnXeBCLGuVIscFV1Y17P26raP4G+h+P8697R3ihh957noviP04fGlAbXQnhXPtpkaIke8ov6gcquhl8Mx5NP5Rvx2/8AK7MsYEagXB4sR6nQfClTam35Zb94Wdf2mGnw4eXCucYi7aXJ1IvqLEcBUY+IuT/AVpMZlJrEjhrwPAdLHzrw0zA3Og11GoqLxm0APzXYWDZbCw/h061ypt4oNPFrwPD1+1QwfVVFFFAFFFYJoDNFeGkA4m1RuP3jhi4tmb9KeI/yHxNQ2l2Sk30StFJmM3vlbSNVQdSczfLgPrUfJtufj3r346G304VX6qL1p5ssFmsL1SXad2od/mwuEe0I8MkoNu86oh/R1P5vTiw7U2iuIhaKaaUKwswVytxzBI5dRSriOz7BvbJJIACLjMpBHMcNNOddRyRsl6aaFzcPs/k2nNc3TDRnxvbj+wl+LHry+/0IN2MOMMuGWNRCoAVRplI4MDxDX1zcb1u2DhIY4I0gULEF8IHTz6nqetSNWN2ZhJ2Z2dqk7PIc6ggrfidLAEcFAudBxuabMbiBDE7nRY0Zz6IpP2FcG8G8KYULezO/uqWCDiFzO50RbsovYklgACTSvid7jjcO0PdOneSHCSyRvE4QvKYbxhrNKhIIzBRYE81NoJbb7PnifHtLI8rm7SMXb1c5j9624WNpXVI1LO5Cqq6ksTYAedOu93ZwY5oYMIO/MjGMOCNZBqY3F8qWAJv0vfhVmdnHZXHs/wDGlIlxJFsw92MHiqX1JtoW+QAruziie3A3Y9gwUcBN31eQ8s76kDyGi/Cqi7dtoltorH+WKFbDzclifll+VXum0oi2QSIX/SGUt8r3qg+3rBlNpJJbwywKQfNCykfLL864Oivg9SEmEM8LTR6TQD8QDi8XDvR5rfK3UEHrUSJK7dj7YbDTJKnFTe3JhwZT5EXFAcuC2Y7xPLGbmEhmA4hGNhIOoDWB6XU1ZO93aiRg48HLh45ZHjRp1kLWSTQgDIQQ/wCbiCt7da4W2cuGkOM2fnkOIjIhhjUsYzJpJ3ltMikeFTz/AHdVnG7g7QSJ8VPh5FQHM7vbN4jqxF78TqaA69jbcxmMaHBYeOFVzlkQRKwQt7z3kzEaak19KbtbGOGgWNpHlcAZ5HNyzeX6VHAAVQ3ZdtxcFi0ka3dSjupCR7lyMrg8gDa/kT0r6NU0B6ooooCM2hsCCe5kjVieJtY/EjjSdtLAzYCNeDRg5Fyg31uRccuFWJWnE4VZFKuoZTxBquWNSLseaWN/RS28O1TPEIWRgHZczWIIF/eBIspFLG2dtex4gQlzLHlBDkWdb8m01HnpV74zcnCyCxjy+akg/wBaUtvdiME2scjK3Vhf6i32qlYmuzXLVRkuOGJ+HxrKuYG4IuD9q0T7RcjVr31qR3e3AlXFS7PmxAjMaiWMhSxlhY2LISQLqdCD9qb9sdlcYwUqYZn9oyfhu7fnXW1gAozWy8OdQsUiJaiNFUDagjBuLkXsbnh0+X2qExe1GbQMbHU24X/nXDAJbsJSwYMVOY6grcMDfhrp8KYd3eznG44ZoY8sZP8AiSHIp81PFv8AtBrQrqjBLl8CxJJYGw+J1raBoD5XvVybF/4fY1ynE4hnPFkiGVT5Z21+NhT3gOznZ8IAXCREqb3cd41xzu96miBjLVxYrbkEfvyoPLMCfkNarWWRm993b95mP0JrWQBwrO9R8I3R0nyx3xG/UI0jDyH0yj5tr9KjcVvZK/ArGP2dT/qP8BSlJLyrwMUBxNVvLJl0dPBE3Jis51bMfNrn615eS2lgKX5cXE2hOvkdaicRjU1Vmew4Xa9Queyx0uhyOJCi5rlfaQBvYmkoyge6zeWprau1ZtLXYemtd0c38jZjd5IWTI8Zvz0txrh3K3XTEYmSNpZO7C51yWBtexVmt5ix8jUzuxsObGGCSSJFhRwSWsS2Q+6BxOotrpxqy8FsuKIERRpGDqcqhbnztVkIPtmfNmr2xNmDwixIqILKoygcdB617nmCqSxCgcyQAPUmvda8RCrqysAysCCDqCDyNaDCVNvvg5cSzl48QAcQE7xY+8hWFSO6l8OZpVVe9buwti8t2IygVwwxJhIppFsqtI3cuiNG/dolppyjKpMoziFLAKGkORQLkqe+Kex7QmiweIlVUOpR2XK3EpcHXLwv8K6Nk72YnEXjbEM2JRJBA7qrmQNlYwnNp3gZFZW46W6UBJ7s7zvDIZYIYYssKSPEcwMqq73aG18xCMFLtqWWx1Oljb970COGOJHyvPfh72UaG1uFybX8jSZuTu3HiMUUiIOGRYnZgp7x31ZkxDscwIdcxjFhdlvXrt62aQ+FkUaFWj42tlIYf+1CY9mX3QxEaCcKuW+YkOMwHXTWpfefdz+2dmRsjKcRCzZGuLORoyE8swsfIqL1V21dtXwkUUcUYYW/ES6SHyJA1Hx+FW32Z7Eki2VmJIlnLSC+hF1KKT56Xv6UJm+CnX7OpozaebDwnmucyOPIrEGsfImurDbk4S47zHMP3MMx/wDZh9qbpez3FJE0kxjiVVuzM5YjzIQEnjXHvTicO8iezABViVWspVS44kA6/E1jllmlb4PEy6vPBOTSXwn2W3uPg8PFg4Y8K4kjRbZ+BZr3YsOTEkm3K9TWKwqyIyOoZXUqwPAgixB+FIXZEgEU34ilnYN3YPiQAEXYdW8ugqwZGsCemtaYSuKZ6mGbyQUn5PmfeLd47PxkmGe5jPijY/mja+U36j3T5qat/sq3p9ow5gkP4uHAXXi0XBG9R7p9B1pF7T9oHHlDDHKzxEgARsbK3vA2HG6ivO72+uAw+SSOMrMqZS2ds2oAYEE2sT5Vz6qN3+PK6tF7Bq9VWOx+0gSuuZSga5QnTMvC6nnqCPhTzh9sAqCSCDz6UjlTInp5QJWivKtevVWmcKKKKATu0XY8hiTGYYf3nBMZkA/PH/mwnqGQcOo86Yth7XjxWHiniN0lQOOovyPmDcHzFdr8KRt2f/p+0JcAdIMRmxWE6An/AB4B+6fGB0JoBoxO7GEkfvJMNA73vmaKNmvxvci96kQgr1RQBRRRQFISbWHWuGfa/GoLvGNM+w+zzF4mxKd0h/NJp8l94/SvPjjbPWllSIp9q+tSOx9j4vFkd1ESv628KD4nj8L1Y+wuzTDQWZ175xzf3R6Jw+d6bRGALAAAcBWiOH5Ms9S/BXmzuyFPexEzMTxWPwr/AKjcn6VCdqW7+B2dgc6o5mdgkZMjG7cSW5WCg8hyq1dp7Tjw8LzSuEjjGZmPAAfc8gOZNJe7WyH2lP8A2jjY/wAO2XB4dwCI4z/nOp07x+PkPhVyijO8kn5EXdDs/wAXjYBLlECN7olvmYfqUAXt62vTpsfshCEGbEM1uUYyf+RuasW1ZpsQ9WXyaMHhFiRUQWVRYCt9YJqOx+244za+Zv0jj/SpbSOUnJ8G/G7RSIeI6ngBxPoKRd+O08YWFgifjOCsdzex/URblx+Vd00ruzSyceQ5AcgP986pjbjPj8ewiBexyIBw04t0AvfWqlNylXg0vCoQt8sgGZibas7n1JZj9SSau3YPYph/ZofaDIMSBnZ0e2Vyb2Atbw6C/UGoncPs7GGxkc2JdGI/w0AJAl0ykk8ba287VcoFXbk+jM4uL5IzZGyUwykA3LG7NYKWP6jbn1POkftf21hZMG0QmRp0dGVFYMw1s17cPCT8qx2z7ySwRxQREp32Yuw0OVbDKCOFy2vkKTuzrcGLHrI8sjKqMECR2DEkXzEkGw+GutUyyPdtRuw6WPpetkdL6OpthYfE+wR4RxI117+zC6jTMxViDpr7oq6MirHlUWCAWHQLw+1fOW9+xFwOMaKKQsEysGvZ0JF8pI4MOotxFNe7e/2Kkx2FLlmiZIsNMNMpkkzZZD+0SB9etRHLzTLM2h9qnjdqvPZJ7ydoeIzzQGKHKGaMhlZrgG2tzbUfeojbphkwWFlRYkmLOkgQBb2JsSo9OPnUtv1t3Y6zEYhplxAAzdyhubCwvmGQ8LUjyb37NU/h4bFzf/kljiBt+4pb61XLHN3fJ8rk02ebkm00+vobuy0t7f4eHdPntwtdct/+7h8auQCqV3E3+nnnSDC4CLDwsbu4Ermw0uXNgTrzvV1rV+KGyO03abB6ONQbOLaeOEKZjzIX4m+p+VUlvX2UmfEyTYd4rSEuY/EuUniAQCLXueXGrzx2CSVCjjMrCxH9eR86qaPDxDEThpZokjcoq5wzHKT4iSNB0Fj61xlclyj0tPGE7T7K2G0J8Gpw0n+GrHQgMUJ0YrfodfWrd3d2wpRRmzLYakC9vnUJjd29ltfM8zliWJDXa515Lp8qUti7aSGR4lYtGrEITxK30uOtUypu0aopxW2XXgvfZO0wtlY+E8D08j5VOg1T+C3gzWRDe9N0O8EgsAeAGnHlWjFLdwYsuOuRzopai3mfmAfpXUm8vVPkf6VdRQTdL2+u7jYuAGI5MRCwmw7/AKZU4A/ssLqR0PlXVHvCpJGU6eY1/lW5NtIeII+F/tUA5N0d5FxuHEmXJIpMc0Z96OZNHQ+h1HkRU5SPicKYdoDF4UqUnATFxG6hso8E6cu8X3SOY+dMeD3jikW/iXUjxKRe3MWvcUBK0VHnbkX6j/pNa33ijH6j8P60Bq2PujhcLbuYlDfqPif/AFHUfC1TAFZoqEqDdhWueYIpZiAqgkkmwAGpJPIAUSyhQSSAALknQADiSeQquZp327KY4yybLia0kgurYt1P+Gh5Qg8W5/aQe8NE23MQJXBGzIHvEh09qlU27xh/ylPAHj87WMq2rVhcMsaqiKFVQFVVFgANAAOQFbqAKwTWai95cX3WFncGxCGx8zoPqaMlK3Qu7371tHIsUTLa3jKm5v8ApuPd++tQuFDZg/Esfkv86V9nRG49Sx/hThs9Li5rFKW5nsQgscaR3bRlPcvl45SR6gUp9mmxO6i74jxSa+g4gfxponmsCK9xgLGqRjoqj10FLd0KVWzp2HgzLiRJ+SP/ANzwHw1NOIqO2JsgYeMqCWJYsSep6dBpUlWqCpHl5Z75X4FnfLdOLHx93JcFdUdfeVj66EEcQelU5vNuq2zD4caC7cEjzpIV6tZvCvmTryq39+Nrz4WFpYoDMtrNkfJIo/UvhNzXzrjd4oJJe8MeIIJu4aZWY/8A7MgIPmQaryRvldmzR6n0+Jy9vxVknu7u7Nj5xHGCb6u5vZFPFmP8OJNOu1NneybUw+GjT8KWXB5W5g4c2b1JuGPrUbsTttw+FjEcOzzGvHSUEk9WYpdj5mmPYBO0dqQ44G+HVA0a81kIIZCOoIJJ/dqFj2r7LZ631ZvxFJ8Cl2h7WjOOnyYOAsjFC8yvIzZTxyZgqi500NRW42zo8S2IjlUDvMhGUAZT3moUchZiLdKvrebYuDdc+JgSQ8BcWYnkMwsfnwtVQYvZJgx7dzEsSyxtkRc1gygsBdiSSWXj16VMnXBkxxUkpVwuy1thbXGHVYZbhECpG/IKAFUORz0GtNSNpVb7v7fGNiUqQdNb8eHA00bMxzRjKRdR9PT+Vcwy+GdZsC7iMJpM3/3W79FkjjDujFmA8LOtuFxq1ulN+HnDqCpuDWwir2lJGSMnF2iipO0b2YGPugmXSypr6WIFQk0E2LkTHTKkUL3QNwJyeHxKPda5HHlV0b27gQY8q73SRfddAL8rZrjxWtpqOJqst6z/AGUZMNOO8jxKmRMvKUaFsp90EnX151R6dGp593ZiDBvBqlul+dqmIdqLxEitSfu8MZjIGeGIOsRyvZluLDNcgkGxW+o86isJtNR+UjoVb+BuKswpx7K801KqLSj2uOFdMWOBquMNtw/rHowt9R/SpvAbfHMW8xYj6XtV5QNEO0zme2vit9BXf/aV7cr1C4WG6sVYXZs2o4fzrS2JZBYjyv1+V6AYRirg2rRgsTeJLcMorhixBUC/E61r2dPaJR0uPkTQklTPrWO++tcffedeXl0oC0K0Y3GpEjPIwREGZmY2AA4kk8BXHvBvFBgoWmxEgRF66ljyVRxZj0FJOF2LiNtOs+OVoMCCHhwnB5bcJMRbl0T/APp5OTyZJtvPZc8OylOp1WTFkHgOaQ3+fr7th4LBJEixxqqIgCqqiwAHAAVsigCgKoAAFgBoABwAA4CtlAFFFFAFJnaZtDLh0iB1lfX91NT/AORWnImqn32xDT42QfkiAjX14sf9Rt8KryS2xL9PHdNHDs+Hhb/duFM2EQBelRGzMEUQFuNdntF6xJ0etJWepmI1GtSO7EBkxAPKMZj0vwUfPX4VEyYmwp03W2f3cOY6M/iPpy/351djjcjNqJ7YV8k1as0UVrPLOLauOWKJmILaaKLXY/pF+tUNvPslJ8TApwSYVpJruUYsJFZgNdNCPFw/VVwbbkzYgDki/U6/a1Ke0NnSS42JrARRDNm0uXuCAB8L1nnkqVG3HgThb7EPAdnrticQ4SIwpKQqyqWDWOo0IIHK4N/lVv7h7DwscXeQYcQNmIdVZyudRa4zHUEGudpUUWPyH3qZ3RnQ4cZTc5mJHMEk/wBKmE7lVjNiUYWkRHajERhBKrlWiYWUAnOX8OUAa35j0NICbzIe4R2bP3i3JsGU5gDbTTnVrb5IvsrSMQO6IlBJsBl0P0JHxquNqpgsYQW/Dn0IlUXOYcLj83+9aqy0p2d6aTeNpEZuRgJMNtDEAZu4DkAn9R1t1OhvVoPiBoRzpC2EZo2kWdlkbvM9wCAVKgKwB1BsDoacoJgwuK4u2ztw2xVk1sbEgM0fXxD7H+BqYFJSYgxzRvyDAH0Oh+9OorTilaoxZo1KzNKvaHuSm0sKY9FlTxxP+l+h/ZbgfgeVNVYq4pPnzsZ2i+C2pLhJ1KNMDEynlLHdlv6gsL87irxxO7eFkHjw8LX6xp97Un9qG7oj7vakKD2jBukj2/zIVNmBHAlVYkHiAD5U94DGJLEkkZukih1PVWFwfkaAVtpdlOAl4RGI9Y2I+huPpSXtrsbnh/Ewsgly6hSAr/D8pPxFXLWCKA+d+/xeHPd4hZYj53W/obWNep94mSxBvbhcgkHz0Br6CmwqupV1DKeIYBh8jpSxtfszwM/+UYz1jOX6ar8LVNklTJve5HiIJPUWrvwm3kAIOpJJsLc/Op3aHYif8nEXHSRbf+S/yqCxHZNj4/dRJB+w4+zWpYs6htlRrqB8KP7bTn6cRSxi9yMdHfNhpbeSEj5rcVGT7NmT3o3HqpH3FLJLp3f3HlnnGN2qyy4gaxQDWDDg8lHB34XY31HOwNPgFZtRUHIUUUUAVqnxCopZiAoFySbACthNVH2p9oXdOYIhnkU2CDUBh+d7cbE6L1F6lA7d7O1ZY8QmHj8AIu0jEKRf3QAfdvx111HC9R2GiLyFze3H1J1ufnVNHEPMbWdmY95KbZndgdB5KL2A6kk8gH+Hev8AsuODDyqHcBmnVblo2lfMil2bxMsfFAOfGqMuPdymbNPmUOGiwTFca+lcUyhfU8B5+nOuNd6ElCmI5g3AjW56W6087s7tmO0swvKRoOUYPIftdT8KojDc6NWTNsRG7v7pu7iScZVGqxnifNhyHlTuBQBWa1xioqkeZObm7YV5Neq0Y18sbkcQpPyBNdHAhYjGtndyb3kb5XIH0tW3CzXvXDgWDwgXvcXrvw4AXzrA3yeylUaNOMbiT0rj2RtXu5YVU2zSKvHkTY38rVja2J5Uv90XkW3EkKvxPH51C7Jl/q7Lc3h2Z7ThpItLsLi/C4NwD5aWqnsbsrDxnL+JBOptY3K38weA8wavGCOyhSbkAAnrYWvS5v5ux7Xhm7sDvk8SGwuSPyXPIi/xtWrLj3cnm4Mqg6fRTn9oYmPEkT80BQg3BVTY6/GnHYu3Ra33qv8AZULSSzLMfxEChNLWAvcW5ampPDEo3i/pWR9m3davwWI0+cetOmxcZ3kKseIGVvUaH+fxqudjY4Edabtg44I2X8r8P3v68PlVuKVPkz5o3G0M9YoVqzWwxGrEQh1KsLqwIIPAgixB9RSZ2bO0HtGzpDdsFJ+GTxbDS3eI+drlfKwFPFJO9y+yY7CY8aIx9ixB/wCnKfwnP7sttejUA7UVgVmgCiiigCiiigCsFazRQBRRRQBResGlrePe5YbpH4pfmF9ep8q5lJRVs6jFydI7tu7xR4ZdfE591BxPmeg86rcQq87zlFEkhzMQOv6egrOV5GLuSWOpJ41tdByPK3wrFPK5fg9XDp1j5fZH7awAKu0BMMxQx508JdDxRrakG3Ea+dUztCGXvSsgOcMSRrcsxvc9b9avCabJYD50u4zdCbHSo0MBkAYK7XCqF55mJ5XvbX0q3DkfRTqcSrcdPYLgr4h8yllRcym3hVibZvO+oHoavgCoLc/dSPAQCNNWJzO/Nm4fBQNAOnmTU9Wmjz27CiiipICvLrfSvVFAVeNlGF5I/wBDkD906qf9JH1rsgiIXWpTeVQuJv8AqRTfzBYfYCuJkBU2PEVjljlfCPUx5o7VuYs7QxIJOluX8zXbuZsb2mfP/lxFWPmwNwv0ufStO0dnkjUaC/n9qd9wtkGDCjMLNIS9uYB0UHzsL/Gowwe7kjUZUoe3yMYrJFZoraeYU/v5u039qhoAA02HaTKPztE1nA/aylT52NLqscxDi3L0NWhv5+FNs/FcBDiRGx/6eIUo3wuBS/2xbMEMQxMSnOWyPYaag2cnkdLeelZ8mO+UaMWbaqfQqS7wR4UXYlj+kWvoLnjoNAePSk/bu+s+IsA7KgbQISOemgPiNvh5c6X3xDZizk/O5+HmON61NjiAQul/nb15DyFTHGkcTyuXRbnZ32zJhoFw+MDtlcKkgscsbHXvLm/g46akG3Krzje4ve9fFK1d/ZD2qljDgMSCSfw4ZfQeGN/gLBvQHrVxUXVUdt/YyYrDSwSe7KhQ+V+DDzBsR6VI1gipAt7hbZefCBZv/uMOxw0w/wCpFpm9GXK3xplpI2j/AHHa0c3CDaAEEnRcTGPwXP76XT4CnYUBmiiigCiiigCiiigCvJa1BakjeTedpC0MRIQeFm4FuRA6D71zKSirZ3jxvI6Ru3m3sOsWHOvBpOQ6hep86V4sJzNzfjXtIbWrtVBk9RWCUnN8nr48ccS4OdhyA0ArTK9vvXTJoLfE1F4h/mda5oss55Q0rBVFySFA8zoB9atvYWyVw0CRDkNT1Y6k/Ok3cLYwaVpjwj0X94jj8B96sK1bMMaVnl6nJultM0UUVeZQooooAooooBF3nk/vpvyjQDy9415jcaVo3ta2Na/6E/jWcPLpryNSiT3MgN6ad39pCSML+ZAFPpawPxtSrM4JFqk90pfxmXqn2I/nRoDYazWDWaggXe0HZ5m2biVHvCMyL+9F+ILf6a9e2QYrZolnKiGXDh5CToAVuxv5G+vUVOyoGBB4EWPodDSV2d4dZNnSYSUBlhlnwjA8CisQB/pa1AfNe2o0WaRY3EiKxCuoIDC+hAIBHyrhqb3z3cOAxk2GJzZG8LdUYZkJ88p18wagTrUEHrP0rfhMU0bq6MVdCGVlNiGBuCDyN60VlaA+m+yPf47RwzLMR7RDZX4DOp92QKOHMHlcedPwNfHO7u8MuDnSeBsrofVWB4qw5qRy/iK+m+zvfgbTw3e5O7dGySLe4zWDAqeYIPPUfWpJJPe3d8Y3CSwE5Swujc1kU5o3B8mA+tc+428JxeEV5BlmjJhnXms0fhcfHRv+6mA0i44/2ftaOUf4G0iIZB+nEoPw5LftL4T6XNAPdFYFZoAooooAooo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284" y="4005064"/>
            <a:ext cx="2370091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 sz="4800" dirty="0" err="1" smtClean="0"/>
              <a:t>Бібліотеки</a:t>
            </a:r>
            <a:r>
              <a:rPr lang="ru-RU" altLang="uk-UA" sz="4800" dirty="0" smtClean="0"/>
              <a:t> </a:t>
            </a:r>
            <a:r>
              <a:rPr lang="ru-RU" altLang="uk-UA" sz="4800" dirty="0" err="1" smtClean="0"/>
              <a:t>світу</a:t>
            </a:r>
            <a:r>
              <a:rPr lang="ru-RU" altLang="uk-UA" sz="4000" dirty="0"/>
              <a:t/>
            </a:r>
            <a:br>
              <a:rPr lang="ru-RU" altLang="uk-UA" sz="4000" dirty="0"/>
            </a:br>
            <a:endParaRPr lang="ru-RU" altLang="uk-UA" sz="2200" dirty="0">
              <a:latin typeface="Arial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400" dirty="0" smtClean="0">
                <a:effectLst/>
                <a:latin typeface="Times New Roman"/>
                <a:ea typeface="Calibri"/>
                <a:cs typeface="Times New Roman"/>
              </a:rPr>
              <a:t>Не дивлячись на активний розвиток електронних бібліотек у </a:t>
            </a:r>
            <a:r>
              <a:rPr lang="uk-UA" sz="2400" dirty="0" err="1" smtClean="0">
                <a:effectLst/>
                <a:latin typeface="Times New Roman"/>
                <a:ea typeface="Calibri"/>
                <a:cs typeface="Times New Roman"/>
              </a:rPr>
              <a:t>інтернеті</a:t>
            </a:r>
            <a:r>
              <a:rPr lang="uk-UA" sz="2400" dirty="0" smtClean="0">
                <a:effectLst/>
                <a:latin typeface="Times New Roman"/>
                <a:ea typeface="Calibri"/>
                <a:cs typeface="Times New Roman"/>
              </a:rPr>
              <a:t>, звичайні, старі бібліотеки не втрачають своєї актуальності і необхідності. Представляємо вам найбільші і найвідоміші бібліотеки світу.</a:t>
            </a:r>
            <a:endParaRPr lang="uk-UA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80000"/>
              </a:lnSpc>
            </a:pPr>
            <a:endParaRPr lang="ru-RU" altLang="uk-UA" sz="1700" dirty="0"/>
          </a:p>
        </p:txBody>
      </p:sp>
      <p:pic>
        <p:nvPicPr>
          <p:cNvPr id="2062" name="Picture 14" descr="библ_Паду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924050"/>
            <a:ext cx="3924300" cy="3924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46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 sz="3000" dirty="0" err="1" smtClean="0"/>
              <a:t>Британська</a:t>
            </a:r>
            <a:r>
              <a:rPr lang="ru-RU" altLang="uk-UA" sz="3000" dirty="0" smtClean="0"/>
              <a:t> </a:t>
            </a:r>
            <a:r>
              <a:rPr lang="ru-RU" altLang="uk-UA" sz="3000" dirty="0" err="1" smtClean="0"/>
              <a:t>бібліотека</a:t>
            </a:r>
            <a:r>
              <a:rPr lang="ru-RU" altLang="uk-UA" sz="3000" dirty="0" smtClean="0"/>
              <a:t> </a:t>
            </a:r>
            <a:r>
              <a:rPr lang="ru-RU" altLang="uk-UA" sz="3000" dirty="0"/>
              <a:t/>
            </a:r>
            <a:br>
              <a:rPr lang="ru-RU" altLang="uk-UA" sz="3000" dirty="0"/>
            </a:br>
            <a:r>
              <a:rPr lang="ru-RU" altLang="uk-UA" sz="2500" dirty="0"/>
              <a:t>(</a:t>
            </a:r>
            <a:r>
              <a:rPr lang="ru-RU" altLang="uk-UA" sz="2500" dirty="0" err="1"/>
              <a:t>British</a:t>
            </a:r>
            <a:r>
              <a:rPr lang="ru-RU" altLang="uk-UA" sz="2500" dirty="0"/>
              <a:t> </a:t>
            </a:r>
            <a:r>
              <a:rPr lang="ru-RU" altLang="uk-UA" sz="2500" dirty="0" err="1"/>
              <a:t>Library</a:t>
            </a:r>
            <a:r>
              <a:rPr lang="ru-RU" altLang="uk-UA" sz="2500" dirty="0"/>
              <a:t>), </a:t>
            </a:r>
            <a:r>
              <a:rPr lang="ru-RU" altLang="uk-UA" sz="2500" dirty="0" err="1" smtClean="0"/>
              <a:t>Великобританія</a:t>
            </a:r>
            <a:endParaRPr lang="ru-RU" altLang="uk-UA" sz="2500" dirty="0"/>
          </a:p>
        </p:txBody>
      </p:sp>
      <p:pic>
        <p:nvPicPr>
          <p:cNvPr id="10249" name="Picture 9" descr="67255935_Library_of_the_British_museu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260350"/>
            <a:ext cx="1871662" cy="1247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60504"/>
            <a:ext cx="3405758" cy="22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http://upload.wikimedia.org/wikipedia/commons/thumb/c/c5/British_Museum_Reading_Room_Panorama_Feb_2006.jpg/900px-British_Museum_Reading_Room_Panorama_Feb_2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90" y="2780928"/>
            <a:ext cx="4536504" cy="298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42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 sz="3000" dirty="0" err="1" smtClean="0"/>
              <a:t>Бібліотека</a:t>
            </a:r>
            <a:r>
              <a:rPr lang="ru-RU" altLang="uk-UA" sz="3000" dirty="0" smtClean="0"/>
              <a:t> </a:t>
            </a:r>
            <a:r>
              <a:rPr lang="ru-RU" altLang="uk-UA" sz="3000" dirty="0" err="1" smtClean="0"/>
              <a:t>Конгресу</a:t>
            </a:r>
            <a:r>
              <a:rPr lang="ru-RU" altLang="uk-UA" sz="3000" dirty="0" smtClean="0"/>
              <a:t> </a:t>
            </a:r>
            <a:r>
              <a:rPr lang="ru-RU" altLang="uk-UA" sz="3000" dirty="0"/>
              <a:t>США </a:t>
            </a:r>
            <a:br>
              <a:rPr lang="ru-RU" altLang="uk-UA" sz="3000" dirty="0"/>
            </a:br>
            <a:r>
              <a:rPr lang="ru-RU" altLang="uk-UA" sz="2500" dirty="0"/>
              <a:t>(</a:t>
            </a:r>
            <a:r>
              <a:rPr lang="ru-RU" altLang="uk-UA" sz="2500" dirty="0" err="1"/>
              <a:t>Library</a:t>
            </a:r>
            <a:r>
              <a:rPr lang="ru-RU" altLang="uk-UA" sz="2500" dirty="0"/>
              <a:t> </a:t>
            </a:r>
            <a:r>
              <a:rPr lang="ru-RU" altLang="uk-UA" sz="2500" dirty="0" err="1"/>
              <a:t>of</a:t>
            </a:r>
            <a:r>
              <a:rPr lang="ru-RU" altLang="uk-UA" sz="2500" dirty="0"/>
              <a:t> </a:t>
            </a:r>
            <a:r>
              <a:rPr lang="ru-RU" altLang="uk-UA" sz="2500" dirty="0" err="1"/>
              <a:t>Congress</a:t>
            </a:r>
            <a:r>
              <a:rPr lang="ru-RU" altLang="uk-UA" sz="2500" dirty="0"/>
              <a:t>)</a:t>
            </a:r>
          </a:p>
        </p:txBody>
      </p:sp>
      <p:pic>
        <p:nvPicPr>
          <p:cNvPr id="8199" name="Picture 7" descr="library-congress-pictur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565400"/>
            <a:ext cx="3959225" cy="2970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1" name="Picture 9" descr="24894286_library_of_Congres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4208" y="116632"/>
            <a:ext cx="2305050" cy="153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" name="Picture 11" descr="http://terrania.ru/wp-content/uploads/2012/02/Library-of-Congress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372321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62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 sz="3000" dirty="0" err="1" smtClean="0"/>
              <a:t>Публічна</a:t>
            </a:r>
            <a:r>
              <a:rPr lang="ru-RU" altLang="uk-UA" sz="3000" dirty="0" smtClean="0"/>
              <a:t> </a:t>
            </a:r>
            <a:r>
              <a:rPr lang="ru-RU" altLang="uk-UA" sz="3000" dirty="0" err="1" smtClean="0"/>
              <a:t>бібліотека</a:t>
            </a:r>
            <a:r>
              <a:rPr lang="ru-RU" altLang="uk-UA" sz="3000" dirty="0" smtClean="0"/>
              <a:t> </a:t>
            </a:r>
            <a:r>
              <a:rPr lang="ru-RU" altLang="uk-UA" sz="3000" dirty="0" err="1" smtClean="0"/>
              <a:t>міста</a:t>
            </a:r>
            <a:r>
              <a:rPr lang="ru-RU" altLang="uk-UA" sz="3000" dirty="0" smtClean="0"/>
              <a:t> Нью-Йорка </a:t>
            </a:r>
            <a:r>
              <a:rPr lang="ru-RU" altLang="uk-UA" sz="2500" dirty="0">
                <a:latin typeface="Arial" charset="0"/>
              </a:rPr>
              <a:t>(</a:t>
            </a:r>
            <a:r>
              <a:rPr lang="ru-RU" altLang="uk-UA" sz="2500" dirty="0" err="1">
                <a:latin typeface="Arial" charset="0"/>
              </a:rPr>
              <a:t>New</a:t>
            </a:r>
            <a:r>
              <a:rPr lang="ru-RU" altLang="uk-UA" sz="2500" dirty="0">
                <a:latin typeface="Arial" charset="0"/>
              </a:rPr>
              <a:t> </a:t>
            </a:r>
            <a:r>
              <a:rPr lang="ru-RU" altLang="uk-UA" sz="2500" dirty="0" err="1">
                <a:latin typeface="Arial" charset="0"/>
              </a:rPr>
              <a:t>York</a:t>
            </a:r>
            <a:r>
              <a:rPr lang="ru-RU" altLang="uk-UA" sz="2500" dirty="0">
                <a:latin typeface="Arial" charset="0"/>
              </a:rPr>
              <a:t> </a:t>
            </a:r>
            <a:r>
              <a:rPr lang="ru-RU" altLang="uk-UA" sz="2500" dirty="0" err="1">
                <a:latin typeface="Arial" charset="0"/>
              </a:rPr>
              <a:t>Public</a:t>
            </a:r>
            <a:r>
              <a:rPr lang="ru-RU" altLang="uk-UA" sz="2500" dirty="0">
                <a:latin typeface="Arial" charset="0"/>
              </a:rPr>
              <a:t> </a:t>
            </a:r>
            <a:r>
              <a:rPr lang="ru-RU" altLang="uk-UA" sz="2500" dirty="0" err="1">
                <a:latin typeface="Arial" charset="0"/>
              </a:rPr>
              <a:t>Library</a:t>
            </a:r>
            <a:r>
              <a:rPr lang="ru-RU" altLang="uk-UA" sz="2500" dirty="0">
                <a:latin typeface="Arial" charset="0"/>
              </a:rPr>
              <a:t>)</a:t>
            </a:r>
            <a:r>
              <a:rPr lang="en-US" altLang="uk-UA" sz="2500" dirty="0">
                <a:latin typeface="Arial" charset="0"/>
              </a:rPr>
              <a:t>,</a:t>
            </a:r>
            <a:r>
              <a:rPr lang="ru-RU" altLang="uk-UA" sz="3400" dirty="0"/>
              <a:t> </a:t>
            </a:r>
            <a:r>
              <a:rPr lang="ru-RU" altLang="uk-UA" sz="2500" dirty="0"/>
              <a:t>США</a:t>
            </a:r>
          </a:p>
        </p:txBody>
      </p:sp>
      <p:pic>
        <p:nvPicPr>
          <p:cNvPr id="14342" name="Picture 6" descr="newyor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2636838"/>
            <a:ext cx="4633912" cy="3106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5" name="Picture 9" descr="http://www.worlds.ru/photo/usa_270320110238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819525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24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 sz="3000" dirty="0"/>
              <a:t/>
            </a:r>
            <a:br>
              <a:rPr lang="ru-RU" altLang="uk-UA" sz="3000" dirty="0"/>
            </a:br>
            <a:r>
              <a:rPr lang="ru-RU" altLang="uk-UA" sz="3000" dirty="0"/>
              <a:t/>
            </a:r>
            <a:br>
              <a:rPr lang="ru-RU" altLang="uk-UA" sz="3000" dirty="0"/>
            </a:br>
            <a:r>
              <a:rPr lang="ru-RU" altLang="uk-UA" sz="3000" dirty="0"/>
              <a:t/>
            </a:r>
            <a:br>
              <a:rPr lang="ru-RU" altLang="uk-UA" sz="3000" dirty="0"/>
            </a:br>
            <a:r>
              <a:rPr lang="ru-RU" altLang="uk-UA" sz="3000" dirty="0"/>
              <a:t/>
            </a:r>
            <a:br>
              <a:rPr lang="ru-RU" altLang="uk-UA" sz="3000" dirty="0"/>
            </a:br>
            <a:r>
              <a:rPr lang="ru-RU" altLang="uk-UA" sz="3000" dirty="0" err="1" smtClean="0"/>
              <a:t>Російська</a:t>
            </a:r>
            <a:r>
              <a:rPr lang="ru-RU" altLang="uk-UA" sz="3000" dirty="0" smtClean="0"/>
              <a:t> </a:t>
            </a:r>
            <a:r>
              <a:rPr lang="ru-RU" altLang="uk-UA" sz="3000" dirty="0" err="1" smtClean="0"/>
              <a:t>Державна</a:t>
            </a:r>
            <a:r>
              <a:rPr lang="ru-RU" altLang="uk-UA" sz="3000" dirty="0"/>
              <a:t/>
            </a:r>
            <a:br>
              <a:rPr lang="ru-RU" altLang="uk-UA" sz="3000" dirty="0"/>
            </a:br>
            <a:r>
              <a:rPr lang="ru-RU" altLang="uk-UA" sz="3000" dirty="0" err="1" smtClean="0"/>
              <a:t>Бібліотека</a:t>
            </a:r>
            <a:r>
              <a:rPr lang="ru-RU" altLang="uk-UA" sz="3000" dirty="0"/>
              <a:t/>
            </a:r>
            <a:br>
              <a:rPr lang="ru-RU" altLang="uk-UA" sz="3000" dirty="0"/>
            </a:br>
            <a:endParaRPr lang="ru-RU" altLang="uk-UA" sz="3000" dirty="0"/>
          </a:p>
        </p:txBody>
      </p:sp>
      <p:pic>
        <p:nvPicPr>
          <p:cNvPr id="93191" name="Picture 7" descr="РГБ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2160" y="548680"/>
            <a:ext cx="2792412" cy="2027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93" name="Picture 9" descr="http://www.nlr.ru/nlr_history/rooms/ostr/images/build/lib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3960440" cy="270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5" name="Picture 11" descr="http://www.mwtct.ru/images/galleries/obekti-postavki/bibliote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6" y="1693378"/>
            <a:ext cx="2782788" cy="18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7" name="Picture 13" descr="http://shablin.spb.ru/wp-content/uploads/2011/03/DSC01738-800x6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1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 sz="3000" dirty="0" err="1" smtClean="0">
                <a:latin typeface="Arial" charset="0"/>
              </a:rPr>
              <a:t>Національна</a:t>
            </a:r>
            <a:r>
              <a:rPr lang="ru-RU" altLang="uk-UA" sz="3000" dirty="0" smtClean="0">
                <a:latin typeface="Arial" charset="0"/>
              </a:rPr>
              <a:t> </a:t>
            </a:r>
            <a:r>
              <a:rPr lang="ru-RU" altLang="uk-UA" sz="3000" dirty="0" err="1" smtClean="0">
                <a:latin typeface="Arial" charset="0"/>
              </a:rPr>
              <a:t>бібліотека</a:t>
            </a:r>
            <a:r>
              <a:rPr lang="ru-RU" altLang="uk-UA" sz="3000" dirty="0" smtClean="0">
                <a:latin typeface="Arial" charset="0"/>
              </a:rPr>
              <a:t> Китаю</a:t>
            </a:r>
            <a:r>
              <a:rPr lang="ru-RU" altLang="uk-UA" dirty="0" smtClean="0"/>
              <a:t> </a:t>
            </a:r>
            <a:endParaRPr lang="ru-RU" altLang="uk-UA" dirty="0"/>
          </a:p>
        </p:txBody>
      </p:sp>
      <p:pic>
        <p:nvPicPr>
          <p:cNvPr id="71686" name="Picture 6" descr="72265249_National_library_of_Chi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2060848"/>
            <a:ext cx="3924300" cy="2947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8" name="Picture 8" descr="http://upload.wikimedia.org/wikipedia/commons/9/9e/%E4%B8%AD%E5%9C%8B%E5%9C%8B%E5%AE%B6%E5%9C%96%E6%9B%B8%E9%A4%A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6912"/>
            <a:ext cx="3672408" cy="334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90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404813"/>
            <a:ext cx="7972425" cy="1079500"/>
          </a:xfrm>
        </p:spPr>
        <p:txBody>
          <a:bodyPr/>
          <a:lstStyle/>
          <a:p>
            <a:r>
              <a:rPr lang="ru-RU" altLang="uk-UA" sz="3000" dirty="0" err="1" smtClean="0"/>
              <a:t>Національна</a:t>
            </a:r>
            <a:r>
              <a:rPr lang="ru-RU" altLang="uk-UA" sz="3000" dirty="0" smtClean="0"/>
              <a:t> </a:t>
            </a:r>
            <a:r>
              <a:rPr lang="ru-RU" altLang="uk-UA" sz="3000" dirty="0" err="1" smtClean="0"/>
              <a:t>бібліотека</a:t>
            </a:r>
            <a:r>
              <a:rPr lang="ru-RU" altLang="uk-UA" sz="3000" dirty="0" smtClean="0"/>
              <a:t> </a:t>
            </a:r>
            <a:r>
              <a:rPr lang="ru-RU" altLang="uk-UA" sz="3000" dirty="0" err="1" smtClean="0"/>
              <a:t>Франції</a:t>
            </a:r>
            <a:r>
              <a:rPr lang="ru-RU" altLang="uk-UA" sz="3000" dirty="0" smtClean="0"/>
              <a:t> </a:t>
            </a:r>
            <a:r>
              <a:rPr lang="ru-RU" altLang="uk-UA" sz="3000" dirty="0"/>
              <a:t/>
            </a:r>
            <a:br>
              <a:rPr lang="ru-RU" altLang="uk-UA" sz="3000" dirty="0"/>
            </a:br>
            <a:r>
              <a:rPr lang="ru-RU" altLang="uk-UA" sz="2800" dirty="0">
                <a:latin typeface="Arial" charset="0"/>
              </a:rPr>
              <a:t>(</a:t>
            </a:r>
            <a:r>
              <a:rPr lang="ru-RU" altLang="uk-UA" sz="2800" dirty="0" err="1">
                <a:latin typeface="Arial" charset="0"/>
              </a:rPr>
              <a:t>Bibliothèque</a:t>
            </a:r>
            <a:r>
              <a:rPr lang="ru-RU" altLang="uk-UA" sz="2800" dirty="0">
                <a:latin typeface="Arial" charset="0"/>
              </a:rPr>
              <a:t> </a:t>
            </a:r>
            <a:r>
              <a:rPr lang="ru-RU" altLang="uk-UA" sz="2800" dirty="0" err="1">
                <a:latin typeface="Arial" charset="0"/>
              </a:rPr>
              <a:t>nationale</a:t>
            </a:r>
            <a:r>
              <a:rPr lang="ru-RU" altLang="uk-UA" sz="2800" dirty="0">
                <a:latin typeface="Arial" charset="0"/>
              </a:rPr>
              <a:t> </a:t>
            </a:r>
            <a:r>
              <a:rPr lang="ru-RU" altLang="uk-UA" sz="2800" dirty="0" err="1">
                <a:latin typeface="Arial" charset="0"/>
              </a:rPr>
              <a:t>de</a:t>
            </a:r>
            <a:r>
              <a:rPr lang="ru-RU" altLang="uk-UA" sz="2800" dirty="0">
                <a:latin typeface="Arial" charset="0"/>
              </a:rPr>
              <a:t> </a:t>
            </a:r>
            <a:r>
              <a:rPr lang="ru-RU" altLang="uk-UA" sz="2800" dirty="0" err="1">
                <a:latin typeface="Arial" charset="0"/>
              </a:rPr>
              <a:t>France</a:t>
            </a:r>
            <a:r>
              <a:rPr lang="ru-RU" altLang="uk-UA" sz="2800" dirty="0">
                <a:latin typeface="Arial" charset="0"/>
              </a:rPr>
              <a:t>)</a:t>
            </a:r>
            <a:r>
              <a:rPr lang="ru-RU" altLang="uk-UA" sz="3400" dirty="0"/>
              <a:t> </a:t>
            </a:r>
          </a:p>
        </p:txBody>
      </p:sp>
      <p:pic>
        <p:nvPicPr>
          <p:cNvPr id="16391" name="Picture 7" descr="F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738" y="1968500"/>
            <a:ext cx="3925887" cy="383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3" name="Picture 9" descr="Национальная библиотека Фран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152" y="2780928"/>
            <a:ext cx="450433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84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001000" cy="1216025"/>
          </a:xfrm>
        </p:spPr>
        <p:txBody>
          <a:bodyPr/>
          <a:lstStyle/>
          <a:p>
            <a:r>
              <a:rPr lang="ru-RU" altLang="uk-UA" sz="3000" dirty="0"/>
              <a:t/>
            </a:r>
            <a:br>
              <a:rPr lang="ru-RU" altLang="uk-UA" sz="3000" dirty="0"/>
            </a:br>
            <a:r>
              <a:rPr lang="ru-RU" altLang="uk-UA" sz="3000" dirty="0"/>
              <a:t/>
            </a:r>
            <a:br>
              <a:rPr lang="ru-RU" altLang="uk-UA" sz="3000" dirty="0"/>
            </a:br>
            <a:r>
              <a:rPr lang="ru-RU" altLang="uk-UA" sz="3000" dirty="0"/>
              <a:t/>
            </a:r>
            <a:br>
              <a:rPr lang="ru-RU" altLang="uk-UA" sz="3000" dirty="0"/>
            </a:br>
            <a:r>
              <a:rPr lang="ru-RU" altLang="uk-UA" sz="3000" dirty="0"/>
              <a:t/>
            </a:r>
            <a:br>
              <a:rPr lang="ru-RU" altLang="uk-UA" sz="3000" dirty="0"/>
            </a:br>
            <a:r>
              <a:rPr lang="ru-RU" altLang="uk-UA" sz="3000" dirty="0"/>
              <a:t/>
            </a:r>
            <a:br>
              <a:rPr lang="ru-RU" altLang="uk-UA" sz="3000" dirty="0"/>
            </a:br>
            <a:r>
              <a:rPr lang="ru-RU" altLang="uk-UA" sz="3000" dirty="0" err="1" smtClean="0"/>
              <a:t>Бібліотека</a:t>
            </a:r>
            <a:r>
              <a:rPr lang="ru-RU" altLang="uk-UA" sz="3000" dirty="0" smtClean="0"/>
              <a:t> </a:t>
            </a:r>
            <a:r>
              <a:rPr lang="ru-RU" altLang="uk-UA" sz="3000" dirty="0" err="1" smtClean="0"/>
              <a:t>Гарвардського</a:t>
            </a:r>
            <a:r>
              <a:rPr lang="ru-RU" altLang="uk-UA" sz="3000" dirty="0" smtClean="0"/>
              <a:t> </a:t>
            </a:r>
            <a:r>
              <a:rPr lang="ru-RU" altLang="uk-UA" sz="3000" dirty="0" err="1" smtClean="0"/>
              <a:t>університету</a:t>
            </a:r>
            <a:r>
              <a:rPr lang="ru-RU" altLang="uk-UA" sz="3000" dirty="0" smtClean="0"/>
              <a:t> </a:t>
            </a:r>
            <a:r>
              <a:rPr lang="ru-RU" altLang="uk-UA" sz="2500" dirty="0"/>
              <a:t>(США)</a:t>
            </a:r>
            <a:br>
              <a:rPr lang="ru-RU" altLang="uk-UA" sz="2500" dirty="0"/>
            </a:br>
            <a:endParaRPr lang="ru-RU" altLang="uk-UA" sz="2500" dirty="0"/>
          </a:p>
        </p:txBody>
      </p:sp>
      <p:pic>
        <p:nvPicPr>
          <p:cNvPr id="18438" name="Picture 6" descr="Harv library_5widener_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916832"/>
            <a:ext cx="2813050" cy="3960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0" name="Picture 8" descr="12835232_Library_of_the_Harward_universit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3663" y="836613"/>
            <a:ext cx="1568450" cy="1177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2" name="Picture 10" descr="Harvard_University_U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96952"/>
            <a:ext cx="427999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67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 sz="3000" dirty="0" err="1"/>
              <a:t>Ватик</a:t>
            </a:r>
            <a:r>
              <a:rPr lang="uk-UA" altLang="uk-UA" sz="3000" dirty="0"/>
              <a:t>а</a:t>
            </a:r>
            <a:r>
              <a:rPr lang="ru-RU" altLang="uk-UA" sz="3000" dirty="0" err="1" smtClean="0"/>
              <a:t>нська</a:t>
            </a:r>
            <a:r>
              <a:rPr lang="ru-RU" altLang="uk-UA" sz="3000" dirty="0" smtClean="0"/>
              <a:t> ап</a:t>
            </a:r>
            <a:r>
              <a:rPr lang="uk-UA" altLang="uk-UA" sz="3000" dirty="0" smtClean="0"/>
              <a:t>о</a:t>
            </a:r>
            <a:r>
              <a:rPr lang="ru-RU" altLang="uk-UA" sz="3000" dirty="0" err="1" smtClean="0"/>
              <a:t>стольська</a:t>
            </a:r>
            <a:r>
              <a:rPr lang="ru-RU" altLang="uk-UA" sz="3000" dirty="0" smtClean="0"/>
              <a:t> </a:t>
            </a:r>
            <a:r>
              <a:rPr lang="ru-RU" altLang="uk-UA" sz="3000" dirty="0" err="1" smtClean="0"/>
              <a:t>бібліот</a:t>
            </a:r>
            <a:r>
              <a:rPr lang="uk-UA" altLang="uk-UA" sz="3000" dirty="0"/>
              <a:t>е</a:t>
            </a:r>
            <a:r>
              <a:rPr lang="ru-RU" altLang="uk-UA" sz="3000" dirty="0"/>
              <a:t>ка </a:t>
            </a:r>
            <a:r>
              <a:rPr lang="ru-RU" altLang="uk-UA" sz="2100" dirty="0"/>
              <a:t>(</a:t>
            </a:r>
            <a:r>
              <a:rPr lang="ru-RU" altLang="uk-UA" sz="2100" i="1" dirty="0" err="1"/>
              <a:t>Bibliotheca</a:t>
            </a:r>
            <a:r>
              <a:rPr lang="ru-RU" altLang="uk-UA" sz="2100" i="1" dirty="0"/>
              <a:t> </a:t>
            </a:r>
            <a:r>
              <a:rPr lang="ru-RU" altLang="uk-UA" sz="2100" i="1" dirty="0" err="1"/>
              <a:t>Apostolica</a:t>
            </a:r>
            <a:r>
              <a:rPr lang="ru-RU" altLang="uk-UA" sz="2100" i="1" dirty="0"/>
              <a:t> </a:t>
            </a:r>
            <a:r>
              <a:rPr lang="ru-RU" altLang="uk-UA" sz="2100" i="1" dirty="0" err="1"/>
              <a:t>Vaticana</a:t>
            </a:r>
            <a:r>
              <a:rPr lang="ru-RU" altLang="uk-UA" sz="2100" i="1" dirty="0"/>
              <a:t>)</a:t>
            </a:r>
          </a:p>
        </p:txBody>
      </p:sp>
      <p:pic>
        <p:nvPicPr>
          <p:cNvPr id="12295" name="Picture 7" descr="800px-Salone-sistino_Ватика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205038"/>
            <a:ext cx="4319588" cy="3240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7" name="Picture 9" descr="http://www.cnlnews.tv/newcnl/images/news/2010/07/009909072_large3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85" y="2204864"/>
            <a:ext cx="4294619" cy="322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93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29575" cy="892175"/>
          </a:xfrm>
        </p:spPr>
        <p:txBody>
          <a:bodyPr/>
          <a:lstStyle/>
          <a:p>
            <a:r>
              <a:rPr lang="ru-RU" altLang="uk-UA" sz="3000" dirty="0" err="1" smtClean="0"/>
              <a:t>Бібліотека</a:t>
            </a:r>
            <a:r>
              <a:rPr lang="ru-RU" altLang="uk-UA" sz="3000" dirty="0" smtClean="0"/>
              <a:t> </a:t>
            </a:r>
            <a:r>
              <a:rPr lang="ru-RU" altLang="uk-UA" sz="3000" dirty="0" err="1" smtClean="0"/>
              <a:t>монастиря</a:t>
            </a:r>
            <a:r>
              <a:rPr lang="ru-RU" altLang="uk-UA" sz="3000" dirty="0" smtClean="0"/>
              <a:t> </a:t>
            </a:r>
            <a:r>
              <a:rPr lang="ru-RU" altLang="uk-UA" sz="3000" dirty="0" err="1" smtClean="0"/>
              <a:t>Ескоріал</a:t>
            </a:r>
            <a:r>
              <a:rPr lang="ru-RU" altLang="uk-UA" sz="3000" dirty="0" smtClean="0"/>
              <a:t> </a:t>
            </a:r>
            <a:r>
              <a:rPr lang="ru-RU" altLang="uk-UA" sz="3000" dirty="0"/>
              <a:t/>
            </a:r>
            <a:br>
              <a:rPr lang="ru-RU" altLang="uk-UA" sz="3000" dirty="0"/>
            </a:br>
            <a:r>
              <a:rPr lang="ru-RU" altLang="uk-UA" sz="2500" dirty="0" smtClean="0"/>
              <a:t>(</a:t>
            </a:r>
            <a:r>
              <a:rPr lang="ru-RU" altLang="uk-UA" sz="2500" dirty="0" err="1" smtClean="0"/>
              <a:t>Іспанія</a:t>
            </a:r>
            <a:r>
              <a:rPr lang="ru-RU" altLang="uk-UA" sz="2500" dirty="0"/>
              <a:t>)</a:t>
            </a:r>
          </a:p>
        </p:txBody>
      </p:sp>
      <p:pic>
        <p:nvPicPr>
          <p:cNvPr id="5130" name="Picture 10" descr="Эскориал_Марина_Щербаков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989138"/>
            <a:ext cx="4483100" cy="3076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2" name="Picture 12" descr="http://upload.wikimedia.org/wikipedia/commons/2/26/El_escori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419685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22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4869160"/>
            <a:ext cx="7772400" cy="1512168"/>
          </a:xfrm>
        </p:spPr>
        <p:txBody>
          <a:bodyPr/>
          <a:lstStyle/>
          <a:p>
            <a:r>
              <a:rPr lang="uk-UA" altLang="uk-UA" dirty="0" smtClean="0">
                <a:solidFill>
                  <a:srgbClr val="4D4D4D"/>
                </a:solidFill>
              </a:rPr>
              <a:t>       «Історія виникнення   </a:t>
            </a:r>
            <a:br>
              <a:rPr lang="uk-UA" altLang="uk-UA" dirty="0" smtClean="0">
                <a:solidFill>
                  <a:srgbClr val="4D4D4D"/>
                </a:solidFill>
              </a:rPr>
            </a:br>
            <a:r>
              <a:rPr lang="uk-UA" altLang="uk-UA" dirty="0">
                <a:solidFill>
                  <a:srgbClr val="4D4D4D"/>
                </a:solidFill>
              </a:rPr>
              <a:t> </a:t>
            </a:r>
            <a:r>
              <a:rPr lang="uk-UA" altLang="uk-UA" dirty="0" smtClean="0">
                <a:solidFill>
                  <a:srgbClr val="4D4D4D"/>
                </a:solidFill>
              </a:rPr>
              <a:t>        бібліотек»</a:t>
            </a:r>
            <a:br>
              <a:rPr lang="uk-UA" altLang="uk-UA" dirty="0" smtClean="0">
                <a:solidFill>
                  <a:srgbClr val="4D4D4D"/>
                </a:solidFill>
              </a:rPr>
            </a:br>
            <a:r>
              <a:rPr lang="uk-UA" altLang="uk-UA" dirty="0">
                <a:solidFill>
                  <a:srgbClr val="4D4D4D"/>
                </a:solidFill>
              </a:rPr>
              <a:t/>
            </a:r>
            <a:br>
              <a:rPr lang="uk-UA" altLang="uk-UA" dirty="0">
                <a:solidFill>
                  <a:srgbClr val="4D4D4D"/>
                </a:solidFill>
              </a:rPr>
            </a:br>
            <a:r>
              <a:rPr lang="uk-UA" altLang="uk-UA" dirty="0" smtClean="0">
                <a:solidFill>
                  <a:srgbClr val="4D4D4D"/>
                </a:solidFill>
              </a:rPr>
              <a:t/>
            </a:r>
            <a:br>
              <a:rPr lang="uk-UA" altLang="uk-UA" dirty="0" smtClean="0">
                <a:solidFill>
                  <a:srgbClr val="4D4D4D"/>
                </a:solidFill>
              </a:rPr>
            </a:br>
            <a:r>
              <a:rPr lang="uk-UA" altLang="uk-UA" dirty="0">
                <a:solidFill>
                  <a:srgbClr val="4D4D4D"/>
                </a:solidFill>
              </a:rPr>
              <a:t/>
            </a:r>
            <a:br>
              <a:rPr lang="uk-UA" altLang="uk-UA" dirty="0">
                <a:solidFill>
                  <a:srgbClr val="4D4D4D"/>
                </a:solidFill>
              </a:rPr>
            </a:br>
            <a:r>
              <a:rPr lang="uk-UA" altLang="uk-UA" dirty="0" smtClean="0">
                <a:solidFill>
                  <a:srgbClr val="4D4D4D"/>
                </a:solidFill>
              </a:rPr>
              <a:t/>
            </a:r>
            <a:br>
              <a:rPr lang="uk-UA" altLang="uk-UA" dirty="0" smtClean="0">
                <a:solidFill>
                  <a:srgbClr val="4D4D4D"/>
                </a:solidFill>
              </a:rPr>
            </a:br>
            <a:r>
              <a:rPr lang="uk-UA" altLang="uk-UA" dirty="0">
                <a:solidFill>
                  <a:srgbClr val="4D4D4D"/>
                </a:solidFill>
              </a:rPr>
              <a:t/>
            </a:r>
            <a:br>
              <a:rPr lang="uk-UA" altLang="uk-UA" dirty="0">
                <a:solidFill>
                  <a:srgbClr val="4D4D4D"/>
                </a:solidFill>
              </a:rPr>
            </a:br>
            <a:r>
              <a:rPr lang="uk-UA" altLang="uk-UA" dirty="0" smtClean="0">
                <a:solidFill>
                  <a:srgbClr val="4D4D4D"/>
                </a:solidFill>
              </a:rPr>
              <a:t/>
            </a:r>
            <a:br>
              <a:rPr lang="uk-UA" altLang="uk-UA" dirty="0" smtClean="0">
                <a:solidFill>
                  <a:srgbClr val="4D4D4D"/>
                </a:solidFill>
              </a:rPr>
            </a:br>
            <a:r>
              <a:rPr lang="uk-UA" altLang="uk-UA" dirty="0">
                <a:solidFill>
                  <a:srgbClr val="4D4D4D"/>
                </a:solidFill>
              </a:rPr>
              <a:t/>
            </a:r>
            <a:br>
              <a:rPr lang="uk-UA" altLang="uk-UA" dirty="0">
                <a:solidFill>
                  <a:srgbClr val="4D4D4D"/>
                </a:solidFill>
              </a:rPr>
            </a:br>
            <a:r>
              <a:rPr lang="uk-UA" altLang="uk-UA" dirty="0" smtClean="0">
                <a:solidFill>
                  <a:srgbClr val="4D4D4D"/>
                </a:solidFill>
              </a:rPr>
              <a:t/>
            </a:r>
            <a:br>
              <a:rPr lang="uk-UA" altLang="uk-UA" dirty="0" smtClean="0">
                <a:solidFill>
                  <a:srgbClr val="4D4D4D"/>
                </a:solidFill>
              </a:rPr>
            </a:br>
            <a:r>
              <a:rPr lang="uk-UA" altLang="uk-UA" dirty="0">
                <a:solidFill>
                  <a:srgbClr val="4D4D4D"/>
                </a:solidFill>
              </a:rPr>
              <a:t/>
            </a:r>
            <a:br>
              <a:rPr lang="uk-UA" altLang="uk-UA" dirty="0">
                <a:solidFill>
                  <a:srgbClr val="4D4D4D"/>
                </a:solidFill>
              </a:rPr>
            </a:br>
            <a:r>
              <a:rPr lang="uk-UA" altLang="uk-UA" dirty="0" smtClean="0">
                <a:solidFill>
                  <a:srgbClr val="4D4D4D"/>
                </a:solidFill>
              </a:rPr>
              <a:t/>
            </a:r>
            <a:br>
              <a:rPr lang="uk-UA" altLang="uk-UA" dirty="0" smtClean="0">
                <a:solidFill>
                  <a:srgbClr val="4D4D4D"/>
                </a:solidFill>
              </a:rPr>
            </a:br>
            <a:r>
              <a:rPr lang="uk-UA" altLang="uk-UA" dirty="0">
                <a:solidFill>
                  <a:srgbClr val="4D4D4D"/>
                </a:solidFill>
              </a:rPr>
              <a:t/>
            </a:r>
            <a:br>
              <a:rPr lang="uk-UA" altLang="uk-UA" dirty="0">
                <a:solidFill>
                  <a:srgbClr val="4D4D4D"/>
                </a:solidFill>
              </a:rPr>
            </a:br>
            <a:r>
              <a:rPr lang="uk-UA" altLang="uk-UA" dirty="0" smtClean="0">
                <a:solidFill>
                  <a:srgbClr val="4D4D4D"/>
                </a:solidFill>
              </a:rPr>
              <a:t/>
            </a:r>
            <a:br>
              <a:rPr lang="uk-UA" altLang="uk-UA" dirty="0" smtClean="0">
                <a:solidFill>
                  <a:srgbClr val="4D4D4D"/>
                </a:solidFill>
              </a:rPr>
            </a:br>
            <a:r>
              <a:rPr lang="uk-UA" altLang="uk-UA" dirty="0">
                <a:solidFill>
                  <a:srgbClr val="4D4D4D"/>
                </a:solidFill>
              </a:rPr>
              <a:t/>
            </a:r>
            <a:br>
              <a:rPr lang="uk-UA" altLang="uk-UA" dirty="0">
                <a:solidFill>
                  <a:srgbClr val="4D4D4D"/>
                </a:solidFill>
              </a:rPr>
            </a:br>
            <a:r>
              <a:rPr lang="uk-UA" altLang="uk-UA" dirty="0" smtClean="0">
                <a:solidFill>
                  <a:srgbClr val="4D4D4D"/>
                </a:solidFill>
              </a:rPr>
              <a:t/>
            </a:r>
            <a:br>
              <a:rPr lang="uk-UA" altLang="uk-UA" dirty="0" smtClean="0">
                <a:solidFill>
                  <a:srgbClr val="4D4D4D"/>
                </a:solidFill>
              </a:rPr>
            </a:br>
            <a:r>
              <a:rPr lang="uk-UA" altLang="uk-UA" dirty="0">
                <a:solidFill>
                  <a:srgbClr val="4D4D4D"/>
                </a:solidFill>
              </a:rPr>
              <a:t/>
            </a:r>
            <a:br>
              <a:rPr lang="uk-UA" altLang="uk-UA" dirty="0">
                <a:solidFill>
                  <a:srgbClr val="4D4D4D"/>
                </a:solidFill>
              </a:rPr>
            </a:br>
            <a:r>
              <a:rPr lang="uk-UA" altLang="uk-UA" dirty="0" smtClean="0">
                <a:solidFill>
                  <a:srgbClr val="4D4D4D"/>
                </a:solidFill>
              </a:rPr>
              <a:t/>
            </a:r>
            <a:br>
              <a:rPr lang="uk-UA" altLang="uk-UA" dirty="0" smtClean="0">
                <a:solidFill>
                  <a:srgbClr val="4D4D4D"/>
                </a:solidFill>
              </a:rPr>
            </a:br>
            <a:r>
              <a:rPr lang="uk-UA" altLang="uk-UA" dirty="0">
                <a:solidFill>
                  <a:srgbClr val="4D4D4D"/>
                </a:solidFill>
              </a:rPr>
              <a:t/>
            </a:r>
            <a:br>
              <a:rPr lang="uk-UA" altLang="uk-UA" dirty="0">
                <a:solidFill>
                  <a:srgbClr val="4D4D4D"/>
                </a:solidFill>
              </a:rPr>
            </a:br>
            <a:r>
              <a:rPr lang="uk-UA" altLang="uk-UA" dirty="0" smtClean="0">
                <a:solidFill>
                  <a:srgbClr val="4D4D4D"/>
                </a:solidFill>
              </a:rPr>
              <a:t/>
            </a:r>
            <a:br>
              <a:rPr lang="uk-UA" altLang="uk-UA" dirty="0" smtClean="0">
                <a:solidFill>
                  <a:srgbClr val="4D4D4D"/>
                </a:solidFill>
              </a:rPr>
            </a:br>
            <a:r>
              <a:rPr lang="uk-UA" altLang="uk-UA" dirty="0">
                <a:solidFill>
                  <a:srgbClr val="4D4D4D"/>
                </a:solidFill>
              </a:rPr>
              <a:t/>
            </a:r>
            <a:br>
              <a:rPr lang="uk-UA" altLang="uk-UA" dirty="0">
                <a:solidFill>
                  <a:srgbClr val="4D4D4D"/>
                </a:solidFill>
              </a:rPr>
            </a:br>
            <a:endParaRPr lang="en-US" altLang="uk-UA" sz="4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844825"/>
            <a:ext cx="7772400" cy="2562076"/>
          </a:xfrm>
        </p:spPr>
        <p:txBody>
          <a:bodyPr/>
          <a:lstStyle/>
          <a:p>
            <a:r>
              <a:rPr lang="uk-UA" altLang="uk-UA" sz="4000" b="1" cap="all" dirty="0" smtClean="0">
                <a:solidFill>
                  <a:srgbClr val="4D4D4D"/>
                </a:solidFill>
              </a:rPr>
              <a:t>          </a:t>
            </a:r>
            <a:r>
              <a:rPr lang="uk-UA" altLang="uk-UA" sz="4000" b="1" cap="all" dirty="0" err="1" smtClean="0">
                <a:solidFill>
                  <a:schemeClr val="accent6"/>
                </a:solidFill>
              </a:rPr>
              <a:t>Історико-</a:t>
            </a:r>
            <a:r>
              <a:rPr lang="uk-UA" altLang="uk-UA" sz="4000" b="1" cap="all" dirty="0" smtClean="0">
                <a:solidFill>
                  <a:schemeClr val="accent6"/>
                </a:solidFill>
              </a:rPr>
              <a:t>     </a:t>
            </a:r>
          </a:p>
          <a:p>
            <a:r>
              <a:rPr lang="uk-UA" altLang="uk-UA" sz="4000" b="1" cap="all" dirty="0">
                <a:solidFill>
                  <a:schemeClr val="accent6"/>
                </a:solidFill>
              </a:rPr>
              <a:t> </a:t>
            </a:r>
            <a:r>
              <a:rPr lang="uk-UA" altLang="uk-UA" sz="4000" b="1" cap="all" dirty="0" smtClean="0">
                <a:solidFill>
                  <a:schemeClr val="accent6"/>
                </a:solidFill>
              </a:rPr>
              <a:t>              дослідницький  </a:t>
            </a:r>
          </a:p>
          <a:p>
            <a:r>
              <a:rPr lang="uk-UA" altLang="uk-UA" sz="4000" b="1" cap="all" dirty="0">
                <a:solidFill>
                  <a:schemeClr val="accent6"/>
                </a:solidFill>
              </a:rPr>
              <a:t> </a:t>
            </a:r>
            <a:r>
              <a:rPr lang="uk-UA" altLang="uk-UA" sz="4000" b="1" cap="all" dirty="0" smtClean="0">
                <a:solidFill>
                  <a:schemeClr val="accent6"/>
                </a:solidFill>
              </a:rPr>
              <a:t>                                    проект</a:t>
            </a:r>
            <a:endParaRPr lang="uk-UA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 sz="3000" dirty="0" err="1" smtClean="0"/>
              <a:t>Королівська</a:t>
            </a:r>
            <a:r>
              <a:rPr lang="ru-RU" altLang="uk-UA" sz="3000" dirty="0" smtClean="0"/>
              <a:t> </a:t>
            </a:r>
            <a:r>
              <a:rPr lang="ru-RU" altLang="uk-UA" sz="3000" dirty="0" err="1" smtClean="0"/>
              <a:t>Бібліотека</a:t>
            </a:r>
            <a:r>
              <a:rPr lang="ru-RU" altLang="uk-UA" sz="3000" dirty="0" smtClean="0"/>
              <a:t> </a:t>
            </a:r>
            <a:br>
              <a:rPr lang="ru-RU" altLang="uk-UA" sz="3000" dirty="0" smtClean="0"/>
            </a:br>
            <a:r>
              <a:rPr lang="ru-RU" altLang="uk-UA" sz="3000" dirty="0" smtClean="0"/>
              <a:t>Копенгагена</a:t>
            </a:r>
            <a:r>
              <a:rPr lang="ru-RU" altLang="uk-UA" dirty="0" smtClean="0"/>
              <a:t> </a:t>
            </a:r>
            <a:endParaRPr lang="ru-RU" altLang="uk-UA" dirty="0"/>
          </a:p>
        </p:txBody>
      </p:sp>
      <p:pic>
        <p:nvPicPr>
          <p:cNvPr id="73734" name="Picture 6" descr="89314497_library_black_diamond_Дан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205038"/>
            <a:ext cx="3924300" cy="2938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7" name="Picture 9" descr="http://upload.wikimedia.org/wikipedia/commons/8/83/Den_Sorte_Diamant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82420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9" name="Picture 11" descr="http://upload.wikimedia.org/wikipedia/commons/thumb/3/3e/Det_Kongelige_Bibliotek.jpg/250px-Det_Kongelige_Bibliot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321585" cy="288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5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 sz="3000" dirty="0" err="1" smtClean="0"/>
              <a:t>Олександрійська</a:t>
            </a:r>
            <a:r>
              <a:rPr lang="ru-RU" altLang="uk-UA" sz="3000" dirty="0" smtClean="0"/>
              <a:t> </a:t>
            </a:r>
            <a:r>
              <a:rPr lang="ru-RU" altLang="uk-UA" sz="3000" dirty="0" err="1" smtClean="0"/>
              <a:t>бібліотека</a:t>
            </a:r>
            <a:r>
              <a:rPr lang="ru-RU" altLang="uk-UA" dirty="0" smtClean="0"/>
              <a:t> </a:t>
            </a:r>
            <a:endParaRPr lang="ru-RU" altLang="uk-UA" dirty="0"/>
          </a:p>
        </p:txBody>
      </p:sp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98848"/>
            <a:ext cx="33337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9" descr="http://morocconewstribune.com/wp-content/uploads/2013/03/Morocco-Gives-Away-a-Collection-of-Rare-Books-to-The-Library-of-Alexand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47266"/>
            <a:ext cx="4817615" cy="320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4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 sz="3000" dirty="0" err="1" smtClean="0"/>
              <a:t>Національна</a:t>
            </a:r>
            <a:r>
              <a:rPr lang="ru-RU" altLang="uk-UA" sz="3000" dirty="0" smtClean="0"/>
              <a:t> </a:t>
            </a:r>
            <a:r>
              <a:rPr lang="ru-RU" altLang="uk-UA" sz="3000" dirty="0" err="1" smtClean="0"/>
              <a:t>Бібліотека</a:t>
            </a:r>
            <a:r>
              <a:rPr lang="ru-RU" altLang="uk-UA" sz="3000" dirty="0" smtClean="0"/>
              <a:t> </a:t>
            </a:r>
            <a:r>
              <a:rPr lang="ru-RU" altLang="uk-UA" sz="3000" dirty="0" err="1" smtClean="0"/>
              <a:t>Австрії</a:t>
            </a:r>
            <a:r>
              <a:rPr lang="ru-RU" altLang="uk-UA" dirty="0" smtClean="0"/>
              <a:t> </a:t>
            </a:r>
            <a:endParaRPr lang="ru-RU" altLang="uk-UA" dirty="0"/>
          </a:p>
        </p:txBody>
      </p:sp>
      <p:pic>
        <p:nvPicPr>
          <p:cNvPr id="79880" name="Picture 8" descr="http://gidtravel.com/images/1_12867115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97815"/>
            <a:ext cx="365045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4" name="Picture 12" descr="http://europe-today.ru/media/2012/08/oesterreichischennationalbibliothe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46844"/>
            <a:ext cx="3960440" cy="405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47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1179513"/>
          </a:xfrm>
        </p:spPr>
        <p:txBody>
          <a:bodyPr/>
          <a:lstStyle/>
          <a:p>
            <a:r>
              <a:rPr lang="ru-RU" altLang="uk-UA" sz="3000" dirty="0"/>
              <a:t/>
            </a:r>
            <a:br>
              <a:rPr lang="ru-RU" altLang="uk-UA" sz="3000" dirty="0"/>
            </a:br>
            <a:r>
              <a:rPr lang="ru-RU" altLang="uk-UA" sz="3000" dirty="0" err="1" smtClean="0"/>
              <a:t>Флорентійська</a:t>
            </a:r>
            <a:r>
              <a:rPr lang="ru-RU" altLang="uk-UA" sz="3000" dirty="0" smtClean="0"/>
              <a:t> </a:t>
            </a:r>
            <a:r>
              <a:rPr lang="ru-RU" altLang="uk-UA" sz="3000" dirty="0" err="1" smtClean="0"/>
              <a:t>бібліотека</a:t>
            </a:r>
            <a:r>
              <a:rPr lang="ru-RU" altLang="uk-UA" sz="3000" dirty="0"/>
              <a:t/>
            </a:r>
            <a:br>
              <a:rPr lang="ru-RU" altLang="uk-UA" sz="3000" dirty="0"/>
            </a:br>
            <a:r>
              <a:rPr lang="ru-RU" altLang="uk-UA" sz="2100" dirty="0" err="1" smtClean="0"/>
              <a:t>Бібліотека</a:t>
            </a:r>
            <a:r>
              <a:rPr lang="ru-RU" altLang="uk-UA" sz="2100" dirty="0" smtClean="0"/>
              <a:t> </a:t>
            </a:r>
            <a:r>
              <a:rPr lang="ru-RU" altLang="uk-UA" sz="2100" dirty="0" err="1"/>
              <a:t>Medicea</a:t>
            </a:r>
            <a:r>
              <a:rPr lang="ru-RU" altLang="uk-UA" sz="2100" dirty="0"/>
              <a:t> </a:t>
            </a:r>
            <a:r>
              <a:rPr lang="ru-RU" altLang="uk-UA" sz="2100" dirty="0" err="1"/>
              <a:t>Laurenziana</a:t>
            </a:r>
            <a:r>
              <a:rPr lang="ru-RU" altLang="uk-UA" sz="3400" dirty="0"/>
              <a:t> </a:t>
            </a:r>
          </a:p>
        </p:txBody>
      </p:sp>
      <p:pic>
        <p:nvPicPr>
          <p:cNvPr id="81926" name="Picture 6" descr="22796851_Medicea_Laurenzia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447925"/>
            <a:ext cx="3887788" cy="292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8" name="Picture 8" descr="Biblioteca Nazionale Firenze 2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60854"/>
            <a:ext cx="3834472" cy="243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1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 sz="3000" dirty="0" err="1" smtClean="0">
                <a:latin typeface="Arial" charset="0"/>
              </a:rPr>
              <a:t>Національна</a:t>
            </a:r>
            <a:r>
              <a:rPr lang="ru-RU" altLang="uk-UA" sz="3000" dirty="0" smtClean="0">
                <a:latin typeface="Arial" charset="0"/>
              </a:rPr>
              <a:t> </a:t>
            </a:r>
            <a:r>
              <a:rPr lang="ru-RU" altLang="uk-UA" sz="3000" dirty="0" err="1" smtClean="0">
                <a:latin typeface="Arial" charset="0"/>
              </a:rPr>
              <a:t>бібліотека</a:t>
            </a:r>
            <a:r>
              <a:rPr lang="ru-RU" altLang="uk-UA" sz="3000" dirty="0" smtClean="0">
                <a:latin typeface="Arial" charset="0"/>
              </a:rPr>
              <a:t> </a:t>
            </a:r>
            <a:r>
              <a:rPr lang="ru-RU" altLang="uk-UA" sz="3000" dirty="0" err="1" smtClean="0">
                <a:latin typeface="Arial" charset="0"/>
              </a:rPr>
              <a:t>України</a:t>
            </a:r>
            <a:r>
              <a:rPr lang="ru-RU" altLang="uk-UA" sz="3000" dirty="0">
                <a:latin typeface="Arial" charset="0"/>
              </a:rPr>
              <a:t/>
            </a:r>
            <a:br>
              <a:rPr lang="ru-RU" altLang="uk-UA" sz="3000" dirty="0">
                <a:latin typeface="Arial" charset="0"/>
              </a:rPr>
            </a:br>
            <a:r>
              <a:rPr lang="ru-RU" altLang="uk-UA" sz="2100" dirty="0" err="1" smtClean="0">
                <a:latin typeface="Arial" charset="0"/>
              </a:rPr>
              <a:t>ім.В.І.Вернадського</a:t>
            </a:r>
            <a:endParaRPr lang="ru-RU" altLang="uk-UA" sz="2100" dirty="0">
              <a:latin typeface="Arial" charset="0"/>
            </a:endParaRPr>
          </a:p>
        </p:txBody>
      </p:sp>
      <p:pic>
        <p:nvPicPr>
          <p:cNvPr id="88070" name="Picture 6" descr="Вернадског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4889" y="189185"/>
            <a:ext cx="1325563" cy="187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079" name="Picture 15" descr="http://uateka.com/uploads/article/2011/08/17/f6b199d6f5561d5b66954aed8f8bf39371ce2a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81" name="Picture 17" descr="http://archive.nbuv.gov.ua/gallery/aust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28899"/>
            <a:ext cx="44284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21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Вікторина</a:t>
            </a:r>
            <a:endParaRPr lang="uk-UA" dirty="0"/>
          </a:p>
        </p:txBody>
      </p:sp>
      <p:pic>
        <p:nvPicPr>
          <p:cNvPr id="1026" name="Picture 2" descr="http://s55.radikal.ru/i147/0902/ee/ff962c65118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16832"/>
            <a:ext cx="318733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10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 dirty="0" smtClean="0"/>
              <a:t>1. В </a:t>
            </a:r>
            <a:r>
              <a:rPr lang="ru-RU" sz="4000" dirty="0" err="1"/>
              <a:t>якій</a:t>
            </a:r>
            <a:r>
              <a:rPr lang="ru-RU" sz="4000" dirty="0"/>
              <a:t> </a:t>
            </a:r>
            <a:r>
              <a:rPr lang="ru-RU" sz="4000" dirty="0" err="1"/>
              <a:t>бібліотеці</a:t>
            </a:r>
            <a:r>
              <a:rPr lang="ru-RU" sz="4000" dirty="0"/>
              <a:t> </a:t>
            </a:r>
            <a:r>
              <a:rPr lang="ru-RU" sz="4000" dirty="0" err="1"/>
              <a:t>зберігаються</a:t>
            </a:r>
            <a:r>
              <a:rPr lang="ru-RU" sz="4000" dirty="0"/>
              <a:t> </a:t>
            </a:r>
            <a:r>
              <a:rPr lang="ru-RU" sz="4000" dirty="0" err="1"/>
              <a:t>написи</a:t>
            </a:r>
            <a:r>
              <a:rPr lang="ru-RU" sz="4000" dirty="0"/>
              <a:t> на </a:t>
            </a:r>
            <a:r>
              <a:rPr lang="ru-RU" sz="4000" dirty="0" err="1"/>
              <a:t>кістках</a:t>
            </a:r>
            <a:r>
              <a:rPr lang="ru-RU" sz="4000" dirty="0"/>
              <a:t> </a:t>
            </a:r>
            <a:r>
              <a:rPr lang="ru-RU" sz="4000" dirty="0" err="1"/>
              <a:t>тварин</a:t>
            </a:r>
            <a:r>
              <a:rPr lang="ru-RU" sz="4000" dirty="0"/>
              <a:t> та </a:t>
            </a:r>
            <a:r>
              <a:rPr lang="ru-RU" sz="4000" dirty="0" err="1"/>
              <a:t>черепашачих</a:t>
            </a:r>
            <a:r>
              <a:rPr lang="ru-RU" sz="4000" dirty="0"/>
              <a:t> </a:t>
            </a:r>
            <a:r>
              <a:rPr lang="ru-RU" sz="4000" dirty="0" err="1"/>
              <a:t>панцирах</a:t>
            </a:r>
            <a:r>
              <a:rPr lang="ru-RU" sz="4000" dirty="0"/>
              <a:t>? </a:t>
            </a:r>
            <a:endParaRPr lang="uk-UA" sz="40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563" y="908720"/>
            <a:ext cx="1132132" cy="158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72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Національна бібліотека Китаю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 dirty="0" smtClean="0"/>
              <a:t>1. В </a:t>
            </a:r>
            <a:r>
              <a:rPr lang="ru-RU" sz="4000" dirty="0" err="1"/>
              <a:t>якій</a:t>
            </a:r>
            <a:r>
              <a:rPr lang="ru-RU" sz="4000" dirty="0"/>
              <a:t> </a:t>
            </a:r>
            <a:r>
              <a:rPr lang="ru-RU" sz="4000" dirty="0" err="1"/>
              <a:t>бібліотеці</a:t>
            </a:r>
            <a:r>
              <a:rPr lang="ru-RU" sz="4000" dirty="0"/>
              <a:t> </a:t>
            </a:r>
            <a:r>
              <a:rPr lang="ru-RU" sz="4000" dirty="0" err="1"/>
              <a:t>зберігаються</a:t>
            </a:r>
            <a:r>
              <a:rPr lang="ru-RU" sz="4000" dirty="0"/>
              <a:t> </a:t>
            </a:r>
            <a:r>
              <a:rPr lang="ru-RU" sz="4000" dirty="0" err="1"/>
              <a:t>написи</a:t>
            </a:r>
            <a:r>
              <a:rPr lang="ru-RU" sz="4000" dirty="0"/>
              <a:t> на </a:t>
            </a:r>
            <a:r>
              <a:rPr lang="ru-RU" sz="4000" dirty="0" err="1"/>
              <a:t>кістках</a:t>
            </a:r>
            <a:r>
              <a:rPr lang="ru-RU" sz="4000" dirty="0"/>
              <a:t> </a:t>
            </a:r>
            <a:r>
              <a:rPr lang="ru-RU" sz="4000" dirty="0" err="1"/>
              <a:t>тварин</a:t>
            </a:r>
            <a:r>
              <a:rPr lang="ru-RU" sz="4000" dirty="0"/>
              <a:t> та </a:t>
            </a:r>
            <a:r>
              <a:rPr lang="ru-RU" sz="4000" dirty="0" err="1"/>
              <a:t>черепашачих</a:t>
            </a:r>
            <a:r>
              <a:rPr lang="ru-RU" sz="4000" dirty="0"/>
              <a:t> </a:t>
            </a:r>
            <a:r>
              <a:rPr lang="ru-RU" sz="4000" dirty="0" err="1"/>
              <a:t>панцирах</a:t>
            </a:r>
            <a:r>
              <a:rPr lang="ru-RU" sz="4000" dirty="0"/>
              <a:t>? </a:t>
            </a:r>
            <a:endParaRPr lang="uk-UA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563" y="908720"/>
            <a:ext cx="1132132" cy="158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7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4000" dirty="0" smtClean="0"/>
              <a:t>2.Яка </a:t>
            </a:r>
            <a:r>
              <a:rPr lang="uk-UA" sz="4000" dirty="0"/>
              <a:t>бібліотека є найбільшою в світі академічною бібліотекою? 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2" y="908719"/>
            <a:ext cx="11271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24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Бібліотека гарвардського університету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4000" dirty="0" smtClean="0"/>
              <a:t>2.Яка </a:t>
            </a:r>
            <a:r>
              <a:rPr lang="uk-UA" sz="4000" dirty="0"/>
              <a:t>бібліотека є найбільшою в світі академічною бібліотекою? 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2" y="908719"/>
            <a:ext cx="11271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86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2357438" y="3644900"/>
            <a:ext cx="55006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uk-UA" sz="32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altLang="uk-UA" sz="32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32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античності</a:t>
            </a:r>
            <a:r>
              <a:rPr lang="ru-RU" altLang="uk-UA" sz="32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до наших </a:t>
            </a:r>
            <a:r>
              <a:rPr lang="ru-RU" altLang="uk-UA" sz="32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altLang="uk-UA" sz="32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82" y="764704"/>
            <a:ext cx="878684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6000" b="1" dirty="0" err="1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сторія</a:t>
            </a:r>
            <a:r>
              <a:rPr lang="ru-RU" sz="6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бібліотек</a:t>
            </a:r>
            <a:r>
              <a:rPr lang="ru-RU" sz="6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світу</a:t>
            </a:r>
            <a:endParaRPr lang="ru-RU" sz="6000" b="1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12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4800" dirty="0" smtClean="0">
                <a:latin typeface="Times New Roman"/>
                <a:ea typeface="Calibri"/>
              </a:rPr>
              <a:t>3. У </a:t>
            </a:r>
            <a:r>
              <a:rPr lang="uk-UA" sz="4800" dirty="0">
                <a:latin typeface="Times New Roman"/>
                <a:ea typeface="Calibri"/>
              </a:rPr>
              <a:t>якій бібліотеці книжки зберігаються корінцями всередину? </a:t>
            </a:r>
            <a:endParaRPr lang="uk-UA" sz="48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501" y="836712"/>
            <a:ext cx="11271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47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Бібліотека монастиря </a:t>
            </a:r>
            <a:r>
              <a:rPr lang="uk-UA" dirty="0" err="1"/>
              <a:t>е</a:t>
            </a:r>
            <a:r>
              <a:rPr lang="uk-UA" dirty="0" err="1" smtClean="0"/>
              <a:t>скоріал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4800" dirty="0" smtClean="0">
                <a:latin typeface="Times New Roman"/>
                <a:ea typeface="Calibri"/>
              </a:rPr>
              <a:t>3. У </a:t>
            </a:r>
            <a:r>
              <a:rPr lang="uk-UA" sz="4800" dirty="0">
                <a:latin typeface="Times New Roman"/>
                <a:ea typeface="Calibri"/>
              </a:rPr>
              <a:t>якій бібліотеці книжки зберігаються корінцями всередину? </a:t>
            </a:r>
            <a:endParaRPr lang="uk-UA" sz="48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501" y="836712"/>
            <a:ext cx="11271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50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800" dirty="0" smtClean="0"/>
              <a:t>4. Яку </a:t>
            </a:r>
            <a:r>
              <a:rPr lang="ru-RU" sz="4800" dirty="0" err="1"/>
              <a:t>бібліотеку</a:t>
            </a:r>
            <a:r>
              <a:rPr lang="ru-RU" sz="4800" dirty="0"/>
              <a:t> </a:t>
            </a:r>
            <a:r>
              <a:rPr lang="ru-RU" sz="4800" dirty="0" err="1"/>
              <a:t>відродили</a:t>
            </a:r>
            <a:r>
              <a:rPr lang="ru-RU" sz="4800" dirty="0"/>
              <a:t> через </a:t>
            </a:r>
            <a:r>
              <a:rPr lang="ru-RU" sz="4800" dirty="0" smtClean="0"/>
              <a:t>2 </a:t>
            </a:r>
            <a:r>
              <a:rPr lang="ru-RU" sz="4800" dirty="0" err="1" smtClean="0"/>
              <a:t>тисячі</a:t>
            </a:r>
            <a:r>
              <a:rPr lang="ru-RU" sz="4800" dirty="0" smtClean="0"/>
              <a:t> </a:t>
            </a:r>
            <a:r>
              <a:rPr lang="ru-RU" sz="4800" dirty="0" err="1"/>
              <a:t>років</a:t>
            </a:r>
            <a:r>
              <a:rPr lang="ru-RU" sz="4800" dirty="0"/>
              <a:t>? </a:t>
            </a:r>
            <a:endParaRPr lang="uk-UA" sz="4800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908720"/>
            <a:ext cx="11271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69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ОЛЕКСАНДРІЙСЬКА БІБЛІОТЕКА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800" dirty="0" smtClean="0"/>
              <a:t>4. Яку </a:t>
            </a:r>
            <a:r>
              <a:rPr lang="ru-RU" sz="4800" dirty="0" err="1"/>
              <a:t>бібліотеку</a:t>
            </a:r>
            <a:r>
              <a:rPr lang="ru-RU" sz="4800" dirty="0"/>
              <a:t> </a:t>
            </a:r>
            <a:r>
              <a:rPr lang="ru-RU" sz="4800" dirty="0" err="1"/>
              <a:t>відродили</a:t>
            </a:r>
            <a:r>
              <a:rPr lang="ru-RU" sz="4800" dirty="0"/>
              <a:t> через </a:t>
            </a:r>
            <a:r>
              <a:rPr lang="ru-RU" sz="4800" dirty="0" smtClean="0"/>
              <a:t>2 </a:t>
            </a:r>
            <a:r>
              <a:rPr lang="ru-RU" sz="4800" dirty="0" err="1" smtClean="0"/>
              <a:t>тисячі</a:t>
            </a:r>
            <a:r>
              <a:rPr lang="ru-RU" sz="4800" dirty="0" smtClean="0"/>
              <a:t> </a:t>
            </a:r>
            <a:r>
              <a:rPr lang="ru-RU" sz="4800" dirty="0" err="1"/>
              <a:t>років</a:t>
            </a:r>
            <a:r>
              <a:rPr lang="ru-RU" sz="4800" dirty="0"/>
              <a:t>? </a:t>
            </a:r>
            <a:endParaRPr lang="uk-UA" sz="4800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908720"/>
            <a:ext cx="11271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8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0823" y="2996952"/>
            <a:ext cx="7772400" cy="1500187"/>
          </a:xfrm>
        </p:spPr>
        <p:txBody>
          <a:bodyPr/>
          <a:lstStyle/>
          <a:p>
            <a:r>
              <a:rPr lang="uk-UA" sz="4800" dirty="0" smtClean="0">
                <a:latin typeface="Times New Roman"/>
                <a:ea typeface="Calibri"/>
              </a:rPr>
              <a:t>5. Перед </a:t>
            </a:r>
            <a:r>
              <a:rPr lang="uk-UA" sz="4800" dirty="0">
                <a:latin typeface="Times New Roman"/>
                <a:ea typeface="Calibri"/>
              </a:rPr>
              <a:t>входом до якої бібліотеки є скульптура </a:t>
            </a:r>
            <a:r>
              <a:rPr lang="uk-UA" sz="4800" dirty="0" smtClean="0">
                <a:latin typeface="Times New Roman"/>
                <a:ea typeface="Calibri"/>
              </a:rPr>
              <a:t>Геракла?</a:t>
            </a:r>
            <a:endParaRPr lang="uk-UA" sz="48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08720"/>
            <a:ext cx="11271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92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НАЦІОНАЛЬНА БІБЛІОТЕКА АВСТРІЇ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4800" dirty="0" smtClean="0">
                <a:latin typeface="Times New Roman"/>
                <a:ea typeface="Calibri"/>
              </a:rPr>
              <a:t>5. Перед </a:t>
            </a:r>
            <a:r>
              <a:rPr lang="uk-UA" sz="4800" dirty="0">
                <a:latin typeface="Times New Roman"/>
                <a:ea typeface="Calibri"/>
              </a:rPr>
              <a:t>входом до якої бібліотеки є скульптура </a:t>
            </a:r>
            <a:r>
              <a:rPr lang="uk-UA" sz="4800" dirty="0" smtClean="0">
                <a:latin typeface="Times New Roman"/>
                <a:ea typeface="Calibri"/>
              </a:rPr>
              <a:t>Геракла?</a:t>
            </a:r>
            <a:endParaRPr lang="uk-UA" sz="48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08720"/>
            <a:ext cx="11271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50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04664"/>
            <a:ext cx="5184576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uk-UA" sz="2000" dirty="0" smtClean="0">
              <a:latin typeface="Times New Roman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uk-UA" sz="2000" dirty="0" smtClean="0">
              <a:latin typeface="Times New Roman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Бібліотека </a:t>
            </a:r>
            <a:r>
              <a:rPr lang="uk-UA" sz="20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– море книг,</a:t>
            </a:r>
            <a:endParaRPr lang="uk-UA" sz="20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Бібліотека – храм науки…</a:t>
            </a:r>
            <a:endParaRPr lang="uk-UA" sz="20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Переступайте наш поріг,</a:t>
            </a:r>
            <a:endParaRPr lang="uk-UA" sz="20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Беріть скарби нетлінні в руки!</a:t>
            </a:r>
            <a:endParaRPr lang="uk-UA" sz="20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Вони – це згусток давнини,</a:t>
            </a:r>
            <a:endParaRPr lang="uk-UA" sz="20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Вони прийшли із давнини,</a:t>
            </a:r>
            <a:endParaRPr lang="uk-UA" sz="20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Як наша виспівана мова.</a:t>
            </a:r>
            <a:endParaRPr lang="uk-UA" sz="20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У них – боління тих людей,</a:t>
            </a:r>
            <a:endParaRPr lang="uk-UA" sz="20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Кому за біль – добро народів.</a:t>
            </a:r>
            <a:endParaRPr lang="uk-UA" sz="20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У грізній сутичці ідей</a:t>
            </a:r>
            <a:endParaRPr lang="uk-UA" sz="20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Вони бажали добрих сходів…</a:t>
            </a:r>
            <a:endParaRPr lang="uk-UA" sz="20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То ж не минайте наш поріг,</a:t>
            </a:r>
            <a:endParaRPr lang="uk-UA" sz="20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Беріть скарби нетлінні в руки:</a:t>
            </a:r>
            <a:endParaRPr lang="uk-UA" sz="20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Нема прекрасніших доріг,</a:t>
            </a:r>
            <a:endParaRPr lang="uk-UA" sz="20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Ніж в цей вселюдський храм науки.</a:t>
            </a:r>
            <a:endParaRPr lang="uk-UA" sz="2000" b="1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952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7 из 2538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48260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/>
          <a:lstStyle/>
          <a:p>
            <a:r>
              <a:rPr lang="uk-UA" dirty="0"/>
              <a:t>Історія не зберегла детальних свідчень про стародавні бібліотеки, але з тих уривків, якими володіють сучасні вчені, можна скласти уявлення про історію виникнення бібліотек.</a:t>
            </a:r>
          </a:p>
        </p:txBody>
      </p:sp>
    </p:spTree>
    <p:extLst>
      <p:ext uri="{BB962C8B-B14F-4D97-AF65-F5344CB8AC3E}">
        <p14:creationId xmlns:p14="http://schemas.microsoft.com/office/powerpoint/2010/main" val="787520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332656"/>
            <a:ext cx="7461084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Бібліотека</a:t>
            </a:r>
            <a:r>
              <a:rPr lang="ru-RU" sz="6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Ашурбаніпала</a:t>
            </a:r>
            <a:endParaRPr lang="ru-RU" sz="6000" b="1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6913" y="2703513"/>
            <a:ext cx="3741737" cy="3773487"/>
          </a:xfrm>
        </p:spPr>
      </p:pic>
    </p:spTree>
    <p:extLst>
      <p:ext uri="{BB962C8B-B14F-4D97-AF65-F5344CB8AC3E}">
        <p14:creationId xmlns:p14="http://schemas.microsoft.com/office/powerpoint/2010/main" val="1719526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2-018-Pervye-knigi-Teksty-na-glinjanykh-tablichkakh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4914" y="686803"/>
            <a:ext cx="1944216" cy="3302675"/>
          </a:xfrm>
          <a:prstGeom prst="rect">
            <a:avLst/>
          </a:prstGeom>
        </p:spPr>
      </p:pic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827522" y="909752"/>
            <a:ext cx="2732703" cy="2376264"/>
          </a:xfrm>
          <a:prstGeom prst="rect">
            <a:avLst/>
          </a:prstGeom>
        </p:spPr>
      </p:pic>
      <p:pic>
        <p:nvPicPr>
          <p:cNvPr id="4" name="Рисунок 3" descr="0012-022-Pervye-knigi-Teksty-na-glinjanykh-tablichkakh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75594" y="2853968"/>
            <a:ext cx="2457508" cy="3317230"/>
          </a:xfrm>
          <a:prstGeom prst="rect">
            <a:avLst/>
          </a:prstGeom>
        </p:spPr>
      </p:pic>
      <p:pic>
        <p:nvPicPr>
          <p:cNvPr id="5" name="Рисунок 4" descr="0014-015-Pisets-chertil-svoi-znaki-na-mjagkoj-glinjanoj-plitke-trjokhgrannoj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035434" y="3502040"/>
            <a:ext cx="1760220" cy="2286000"/>
          </a:xfrm>
          <a:prstGeom prst="rect">
            <a:avLst/>
          </a:prstGeom>
        </p:spPr>
      </p:pic>
      <p:pic>
        <p:nvPicPr>
          <p:cNvPr id="6" name="Рисунок 5" descr="110_03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63226" y="4510152"/>
            <a:ext cx="2255520" cy="1615440"/>
          </a:xfrm>
          <a:prstGeom prst="rect">
            <a:avLst/>
          </a:prstGeom>
        </p:spPr>
      </p:pic>
      <p:pic>
        <p:nvPicPr>
          <p:cNvPr id="7" name="Рисунок 6" descr="28241_or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10898" y="2781960"/>
            <a:ext cx="2810533" cy="2880320"/>
          </a:xfrm>
          <a:prstGeom prst="rect">
            <a:avLst/>
          </a:prstGeom>
        </p:spPr>
      </p:pic>
      <p:pic>
        <p:nvPicPr>
          <p:cNvPr id="8" name="Рисунок 7" descr="Acre8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803186" y="981760"/>
            <a:ext cx="2736303" cy="3542142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56862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332656"/>
            <a:ext cx="82531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Бібліотеки</a:t>
            </a:r>
            <a:endParaRPr lang="ru-RU" sz="6000" b="1" dirty="0" smtClean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Стародавнього</a:t>
            </a:r>
            <a:r>
              <a:rPr lang="ru-RU" sz="6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6000" b="1" dirty="0" err="1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гипту</a:t>
            </a:r>
            <a:endParaRPr lang="ru-RU" sz="6000" b="1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856" y="2564904"/>
            <a:ext cx="2616200" cy="3852863"/>
          </a:xfrm>
        </p:spPr>
      </p:pic>
    </p:spTree>
    <p:extLst>
      <p:ext uri="{BB962C8B-B14F-4D97-AF65-F5344CB8AC3E}">
        <p14:creationId xmlns:p14="http://schemas.microsoft.com/office/powerpoint/2010/main" val="117130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blioteka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800609"/>
      </a:lt2>
      <a:accent1>
        <a:srgbClr val="96261A"/>
      </a:accent1>
      <a:accent2>
        <a:srgbClr val="B02E1E"/>
      </a:accent2>
      <a:accent3>
        <a:srgbClr val="FFFFFF"/>
      </a:accent3>
      <a:accent4>
        <a:srgbClr val="404040"/>
      </a:accent4>
      <a:accent5>
        <a:srgbClr val="C9ACAB"/>
      </a:accent5>
      <a:accent6>
        <a:srgbClr val="9F291A"/>
      </a:accent6>
      <a:hlink>
        <a:srgbClr val="B52B1A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BF1D18"/>
        </a:lt2>
        <a:accent1>
          <a:srgbClr val="CF0E09"/>
        </a:accent1>
        <a:accent2>
          <a:srgbClr val="E92147"/>
        </a:accent2>
        <a:accent3>
          <a:srgbClr val="FFFFFF"/>
        </a:accent3>
        <a:accent4>
          <a:srgbClr val="404040"/>
        </a:accent4>
        <a:accent5>
          <a:srgbClr val="E4AAAA"/>
        </a:accent5>
        <a:accent6>
          <a:srgbClr val="D31D3F"/>
        </a:accent6>
        <a:hlink>
          <a:srgbClr val="F4842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C7271E"/>
        </a:lt2>
        <a:accent1>
          <a:srgbClr val="CF0E09"/>
        </a:accent1>
        <a:accent2>
          <a:srgbClr val="E92147"/>
        </a:accent2>
        <a:accent3>
          <a:srgbClr val="FFFFFF"/>
        </a:accent3>
        <a:accent4>
          <a:srgbClr val="404040"/>
        </a:accent4>
        <a:accent5>
          <a:srgbClr val="E4AAAA"/>
        </a:accent5>
        <a:accent6>
          <a:srgbClr val="D31D3F"/>
        </a:accent6>
        <a:hlink>
          <a:srgbClr val="F4842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C1006"/>
        </a:lt2>
        <a:accent1>
          <a:srgbClr val="FF5000"/>
        </a:accent1>
        <a:accent2>
          <a:srgbClr val="FF725E"/>
        </a:accent2>
        <a:accent3>
          <a:srgbClr val="FFFFFF"/>
        </a:accent3>
        <a:accent4>
          <a:srgbClr val="404040"/>
        </a:accent4>
        <a:accent5>
          <a:srgbClr val="FFB3AA"/>
        </a:accent5>
        <a:accent6>
          <a:srgbClr val="E76754"/>
        </a:accent6>
        <a:hlink>
          <a:srgbClr val="FF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620000"/>
        </a:lt2>
        <a:accent1>
          <a:srgbClr val="9F0000"/>
        </a:accent1>
        <a:accent2>
          <a:srgbClr val="CE0000"/>
        </a:accent2>
        <a:accent3>
          <a:srgbClr val="FFFFFF"/>
        </a:accent3>
        <a:accent4>
          <a:srgbClr val="404040"/>
        </a:accent4>
        <a:accent5>
          <a:srgbClr val="CDAAAA"/>
        </a:accent5>
        <a:accent6>
          <a:srgbClr val="BA0000"/>
        </a:accent6>
        <a:hlink>
          <a:srgbClr val="FFD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360001"/>
        </a:lt2>
        <a:accent1>
          <a:srgbClr val="5E0203"/>
        </a:accent1>
        <a:accent2>
          <a:srgbClr val="B40406"/>
        </a:accent2>
        <a:accent3>
          <a:srgbClr val="FFFFFF"/>
        </a:accent3>
        <a:accent4>
          <a:srgbClr val="404040"/>
        </a:accent4>
        <a:accent5>
          <a:srgbClr val="B6AAAA"/>
        </a:accent5>
        <a:accent6>
          <a:srgbClr val="A30305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920709"/>
        </a:lt2>
        <a:accent1>
          <a:srgbClr val="AC0A0C"/>
        </a:accent1>
        <a:accent2>
          <a:srgbClr val="D10505"/>
        </a:accent2>
        <a:accent3>
          <a:srgbClr val="FFFFFF"/>
        </a:accent3>
        <a:accent4>
          <a:srgbClr val="404040"/>
        </a:accent4>
        <a:accent5>
          <a:srgbClr val="D2AAAA"/>
        </a:accent5>
        <a:accent6>
          <a:srgbClr val="BD0404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800609"/>
        </a:lt2>
        <a:accent1>
          <a:srgbClr val="AC0A0C"/>
        </a:accent1>
        <a:accent2>
          <a:srgbClr val="D10505"/>
        </a:accent2>
        <a:accent3>
          <a:srgbClr val="FFFFFF"/>
        </a:accent3>
        <a:accent4>
          <a:srgbClr val="404040"/>
        </a:accent4>
        <a:accent5>
          <a:srgbClr val="D2AAAA"/>
        </a:accent5>
        <a:accent6>
          <a:srgbClr val="BD0404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800609"/>
        </a:lt2>
        <a:accent1>
          <a:srgbClr val="96261A"/>
        </a:accent1>
        <a:accent2>
          <a:srgbClr val="B02E1E"/>
        </a:accent2>
        <a:accent3>
          <a:srgbClr val="FFFFFF"/>
        </a:accent3>
        <a:accent4>
          <a:srgbClr val="404040"/>
        </a:accent4>
        <a:accent5>
          <a:srgbClr val="C9ACAB"/>
        </a:accent5>
        <a:accent6>
          <a:srgbClr val="9F291A"/>
        </a:accent6>
        <a:hlink>
          <a:srgbClr val="B52B1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2_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3_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4_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Biblioteka</Template>
  <TotalTime>490</TotalTime>
  <Words>1512</Words>
  <Application>Microsoft Office PowerPoint</Application>
  <PresentationFormat>Экран (4:3)</PresentationFormat>
  <Paragraphs>1645</Paragraphs>
  <Slides>56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19</vt:i4>
      </vt:variant>
      <vt:variant>
        <vt:lpstr>Заголовки слайдов</vt:lpstr>
      </vt:variant>
      <vt:variant>
        <vt:i4>56</vt:i4>
      </vt:variant>
    </vt:vector>
  </HeadingPairs>
  <TitlesOfParts>
    <vt:vector size="75" baseType="lpstr">
      <vt:lpstr>Biblioteka</vt:lpstr>
      <vt:lpstr>Тема Office</vt:lpstr>
      <vt:lpstr>1_Тема Office</vt:lpstr>
      <vt:lpstr>2_Тема Office</vt:lpstr>
      <vt:lpstr>Профиль</vt:lpstr>
      <vt:lpstr>1_Профиль</vt:lpstr>
      <vt:lpstr>2_Профиль</vt:lpstr>
      <vt:lpstr>3_Профиль</vt:lpstr>
      <vt:lpstr>4_Профиль</vt:lpstr>
      <vt:lpstr>5_Профиль</vt:lpstr>
      <vt:lpstr>6_Профиль</vt:lpstr>
      <vt:lpstr>7_Профиль</vt:lpstr>
      <vt:lpstr>8_Профиль</vt:lpstr>
      <vt:lpstr>9_Профиль</vt:lpstr>
      <vt:lpstr>10_Профиль</vt:lpstr>
      <vt:lpstr>11_Профиль</vt:lpstr>
      <vt:lpstr>12_Профиль</vt:lpstr>
      <vt:lpstr>13_Профиль</vt:lpstr>
      <vt:lpstr>14_Профиль</vt:lpstr>
      <vt:lpstr>Бібліотека:</vt:lpstr>
      <vt:lpstr>Презентация PowerPoint</vt:lpstr>
      <vt:lpstr>                Творчі групи</vt:lpstr>
      <vt:lpstr>       «Історія виникнення             бібліотек»                    </vt:lpstr>
      <vt:lpstr>Презентация PowerPoint</vt:lpstr>
      <vt:lpstr>Історія не зберегла детальних свідчень про стародавні бібліотеки, але з тих уривків, якими володіють сучасні вчені, можна скласти уявлення про історію виникнення бібліотек.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«найвизначніші бібліотеки сучасності»                    </vt:lpstr>
      <vt:lpstr>Бібліотеки світу </vt:lpstr>
      <vt:lpstr>Британська бібліотека  (British Library), Великобританія</vt:lpstr>
      <vt:lpstr>Бібліотека Конгресу США  (Library of Congress)</vt:lpstr>
      <vt:lpstr>Публічна бібліотека міста Нью-Йорка (New York Public Library), США</vt:lpstr>
      <vt:lpstr>    Російська Державна Бібліотека </vt:lpstr>
      <vt:lpstr>Національна бібліотека Китаю </vt:lpstr>
      <vt:lpstr>Національна бібліотека Франції  (Bibliothèque nationale de France) </vt:lpstr>
      <vt:lpstr>     Бібліотека Гарвардського університету (США) </vt:lpstr>
      <vt:lpstr>Ватиканська апостольська бібліотека (Bibliotheca Apostolica Vaticana)</vt:lpstr>
      <vt:lpstr>Бібліотека монастиря Ескоріал  (Іспанія)</vt:lpstr>
      <vt:lpstr>Королівська Бібліотека  Копенгагена </vt:lpstr>
      <vt:lpstr>Олександрійська бібліотека </vt:lpstr>
      <vt:lpstr>Національна Бібліотека Австрії </vt:lpstr>
      <vt:lpstr> Флорентійська бібліотека Бібліотека Medicea Laurenziana </vt:lpstr>
      <vt:lpstr>Національна бібліотека України ім.В.І.Вернадського</vt:lpstr>
      <vt:lpstr>                 Вікторина</vt:lpstr>
      <vt:lpstr>Презентация PowerPoint</vt:lpstr>
      <vt:lpstr>Національна бібліотека Китаю</vt:lpstr>
      <vt:lpstr>Презентация PowerPoint</vt:lpstr>
      <vt:lpstr>Бібліотека гарвардського університету</vt:lpstr>
      <vt:lpstr>Презентация PowerPoint</vt:lpstr>
      <vt:lpstr>Бібліотека монастиря ескоріал</vt:lpstr>
      <vt:lpstr>Презентация PowerPoint</vt:lpstr>
      <vt:lpstr>ОЛЕКСАНДРІЙСЬКА БІБЛІОТЕКА</vt:lpstr>
      <vt:lpstr>Презентация PowerPoint</vt:lpstr>
      <vt:lpstr>НАЦІОНАЛЬНА БІБЛІОТЕКА АВСТРІЇ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Бібліотека:</dc:title>
  <dc:creator>Я</dc:creator>
  <dc:description>http://propowerpoint.ru - Бесплатные шаблоны для презентаций. Полезные советы и уроки  _x000d__x000d_
PowerPoint .</dc:description>
  <cp:lastModifiedBy>Liudmila</cp:lastModifiedBy>
  <cp:revision>32</cp:revision>
  <dcterms:created xsi:type="dcterms:W3CDTF">2013-11-10T17:51:13Z</dcterms:created>
  <dcterms:modified xsi:type="dcterms:W3CDTF">2015-10-18T19:13:04Z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000800a20b0000000000010243100207f8000400038000</vt:lpwstr>
  </property>
</Properties>
</file>