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2"/>
  </p:notesMasterIdLst>
  <p:sldIdLst>
    <p:sldId id="256" r:id="rId3"/>
    <p:sldId id="267" r:id="rId4"/>
    <p:sldId id="260" r:id="rId5"/>
    <p:sldId id="257" r:id="rId6"/>
    <p:sldId id="259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321900"/>
    <a:srgbClr val="003300"/>
    <a:srgbClr val="5F5F5F"/>
    <a:srgbClr val="1C1C1C"/>
    <a:srgbClr val="333333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3950" autoAdjust="0"/>
  </p:normalViewPr>
  <p:slideViewPr>
    <p:cSldViewPr>
      <p:cViewPr>
        <p:scale>
          <a:sx n="78" d="100"/>
          <a:sy n="78" d="100"/>
        </p:scale>
        <p:origin x="-6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80847-4A36-4FDF-85AB-0AFFEBFAFC76}" type="datetimeFigureOut">
              <a:rPr lang="uk-UA" smtClean="0"/>
              <a:t>07.10.2015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E4977-D226-482C-A529-8D7BA4D07D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8370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E4977-D226-482C-A529-8D7BA4D07D12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1885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E4977-D226-482C-A529-8D7BA4D07D12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7810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45C63-3D20-4C22-A56B-DDA60508507C}" type="slidenum">
              <a:rPr lang="es-ES" altLang="uk-UA"/>
              <a:pPr/>
              <a:t>‹#›</a:t>
            </a:fld>
            <a:endParaRPr lang="es-ES" altLang="uk-UA"/>
          </a:p>
        </p:txBody>
      </p:sp>
    </p:spTree>
    <p:extLst>
      <p:ext uri="{BB962C8B-B14F-4D97-AF65-F5344CB8AC3E}">
        <p14:creationId xmlns:p14="http://schemas.microsoft.com/office/powerpoint/2010/main" val="493794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58DF6-BDF0-4408-BC2F-8B5E6E1109BF}" type="slidenum">
              <a:rPr lang="es-ES" altLang="uk-UA"/>
              <a:pPr/>
              <a:t>‹#›</a:t>
            </a:fld>
            <a:endParaRPr lang="es-ES" altLang="uk-UA"/>
          </a:p>
        </p:txBody>
      </p:sp>
    </p:spTree>
    <p:extLst>
      <p:ext uri="{BB962C8B-B14F-4D97-AF65-F5344CB8AC3E}">
        <p14:creationId xmlns:p14="http://schemas.microsoft.com/office/powerpoint/2010/main" val="75465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C6585-B951-4466-A944-42847980A66F}" type="slidenum">
              <a:rPr lang="es-ES" altLang="uk-UA"/>
              <a:pPr/>
              <a:t>‹#›</a:t>
            </a:fld>
            <a:endParaRPr lang="es-ES" altLang="uk-UA"/>
          </a:p>
        </p:txBody>
      </p:sp>
    </p:spTree>
    <p:extLst>
      <p:ext uri="{BB962C8B-B14F-4D97-AF65-F5344CB8AC3E}">
        <p14:creationId xmlns:p14="http://schemas.microsoft.com/office/powerpoint/2010/main" val="3492592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45C63-3D20-4C22-A56B-DDA60508507C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282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8F8AB-0281-40C6-8AEB-000506F7D5D0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569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AA7DC-7603-44FE-B0AE-D5EAE2FF00B7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36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C5EDB-46C3-4A78-A5FB-1684F8C7D4EA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34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3EB28-7E39-40B7-9635-5FB03D36AEA6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66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B263B-99E7-413E-A6B3-968BF468FDA1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653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D4913-367F-430B-9E5D-3309157338DC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8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CEDB5-F802-41C5-81A1-D0A5962160DC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198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8F8AB-0281-40C6-8AEB-000506F7D5D0}" type="slidenum">
              <a:rPr lang="es-ES" altLang="uk-UA"/>
              <a:pPr/>
              <a:t>‹#›</a:t>
            </a:fld>
            <a:endParaRPr lang="es-ES" altLang="uk-UA"/>
          </a:p>
        </p:txBody>
      </p:sp>
    </p:spTree>
    <p:extLst>
      <p:ext uri="{BB962C8B-B14F-4D97-AF65-F5344CB8AC3E}">
        <p14:creationId xmlns:p14="http://schemas.microsoft.com/office/powerpoint/2010/main" val="24292111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7DB4D-7D27-48CA-8C0D-1B9056CA4B2A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68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58DF6-BDF0-4408-BC2F-8B5E6E1109BF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297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C6585-B951-4466-A944-42847980A66F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32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AA7DC-7603-44FE-B0AE-D5EAE2FF00B7}" type="slidenum">
              <a:rPr lang="es-ES" altLang="uk-UA"/>
              <a:pPr/>
              <a:t>‹#›</a:t>
            </a:fld>
            <a:endParaRPr lang="es-ES" altLang="uk-UA"/>
          </a:p>
        </p:txBody>
      </p:sp>
    </p:spTree>
    <p:extLst>
      <p:ext uri="{BB962C8B-B14F-4D97-AF65-F5344CB8AC3E}">
        <p14:creationId xmlns:p14="http://schemas.microsoft.com/office/powerpoint/2010/main" val="427976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C5EDB-46C3-4A78-A5FB-1684F8C7D4EA}" type="slidenum">
              <a:rPr lang="es-ES" altLang="uk-UA"/>
              <a:pPr/>
              <a:t>‹#›</a:t>
            </a:fld>
            <a:endParaRPr lang="es-ES" altLang="uk-UA"/>
          </a:p>
        </p:txBody>
      </p:sp>
    </p:spTree>
    <p:extLst>
      <p:ext uri="{BB962C8B-B14F-4D97-AF65-F5344CB8AC3E}">
        <p14:creationId xmlns:p14="http://schemas.microsoft.com/office/powerpoint/2010/main" val="260694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3EB28-7E39-40B7-9635-5FB03D36AEA6}" type="slidenum">
              <a:rPr lang="es-ES" altLang="uk-UA"/>
              <a:pPr/>
              <a:t>‹#›</a:t>
            </a:fld>
            <a:endParaRPr lang="es-ES" altLang="uk-UA"/>
          </a:p>
        </p:txBody>
      </p:sp>
    </p:spTree>
    <p:extLst>
      <p:ext uri="{BB962C8B-B14F-4D97-AF65-F5344CB8AC3E}">
        <p14:creationId xmlns:p14="http://schemas.microsoft.com/office/powerpoint/2010/main" val="4258090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B263B-99E7-413E-A6B3-968BF468FDA1}" type="slidenum">
              <a:rPr lang="es-ES" altLang="uk-UA"/>
              <a:pPr/>
              <a:t>‹#›</a:t>
            </a:fld>
            <a:endParaRPr lang="es-ES" altLang="uk-UA"/>
          </a:p>
        </p:txBody>
      </p:sp>
    </p:spTree>
    <p:extLst>
      <p:ext uri="{BB962C8B-B14F-4D97-AF65-F5344CB8AC3E}">
        <p14:creationId xmlns:p14="http://schemas.microsoft.com/office/powerpoint/2010/main" val="1103457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D4913-367F-430B-9E5D-3309157338DC}" type="slidenum">
              <a:rPr lang="es-ES" altLang="uk-UA"/>
              <a:pPr/>
              <a:t>‹#›</a:t>
            </a:fld>
            <a:endParaRPr lang="es-ES" altLang="uk-UA"/>
          </a:p>
        </p:txBody>
      </p:sp>
    </p:spTree>
    <p:extLst>
      <p:ext uri="{BB962C8B-B14F-4D97-AF65-F5344CB8AC3E}">
        <p14:creationId xmlns:p14="http://schemas.microsoft.com/office/powerpoint/2010/main" val="77277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CEDB5-F802-41C5-81A1-D0A5962160DC}" type="slidenum">
              <a:rPr lang="es-ES" altLang="uk-UA"/>
              <a:pPr/>
              <a:t>‹#›</a:t>
            </a:fld>
            <a:endParaRPr lang="es-ES" altLang="uk-UA"/>
          </a:p>
        </p:txBody>
      </p:sp>
    </p:spTree>
    <p:extLst>
      <p:ext uri="{BB962C8B-B14F-4D97-AF65-F5344CB8AC3E}">
        <p14:creationId xmlns:p14="http://schemas.microsoft.com/office/powerpoint/2010/main" val="2948775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7DB4D-7D27-48CA-8C0D-1B9056CA4B2A}" type="slidenum">
              <a:rPr lang="es-ES" altLang="uk-UA"/>
              <a:pPr/>
              <a:t>‹#›</a:t>
            </a:fld>
            <a:endParaRPr lang="es-ES" altLang="uk-UA"/>
          </a:p>
        </p:txBody>
      </p:sp>
    </p:spTree>
    <p:extLst>
      <p:ext uri="{BB962C8B-B14F-4D97-AF65-F5344CB8AC3E}">
        <p14:creationId xmlns:p14="http://schemas.microsoft.com/office/powerpoint/2010/main" val="2967267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uk-UA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uk-UA" smtClean="0"/>
              <a:t>Haga clic para modificar el estilo de texto del patrón</a:t>
            </a:r>
          </a:p>
          <a:p>
            <a:pPr lvl="1"/>
            <a:r>
              <a:rPr lang="es-ES" altLang="uk-UA" smtClean="0"/>
              <a:t>Segundo nivel</a:t>
            </a:r>
          </a:p>
          <a:p>
            <a:pPr lvl="2"/>
            <a:r>
              <a:rPr lang="es-ES" altLang="uk-UA" smtClean="0"/>
              <a:t>Tercer nivel</a:t>
            </a:r>
          </a:p>
          <a:p>
            <a:pPr lvl="3"/>
            <a:r>
              <a:rPr lang="es-ES" altLang="uk-UA" smtClean="0"/>
              <a:t>Cuarto nivel</a:t>
            </a:r>
          </a:p>
          <a:p>
            <a:pPr lvl="4"/>
            <a:r>
              <a:rPr lang="es-ES" altLang="uk-UA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71A81DE-8AD5-4BC8-900D-D91E6E38C769}" type="slidenum">
              <a:rPr lang="es-ES" altLang="uk-UA"/>
              <a:pPr/>
              <a:t>‹#›</a:t>
            </a:fld>
            <a:endParaRPr lang="es-ES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uk-UA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uk-UA" smtClean="0"/>
              <a:t>Haga clic para modificar el estilo de texto del patrón</a:t>
            </a:r>
          </a:p>
          <a:p>
            <a:pPr lvl="1"/>
            <a:r>
              <a:rPr lang="es-ES" altLang="uk-UA" smtClean="0"/>
              <a:t>Segundo nivel</a:t>
            </a:r>
          </a:p>
          <a:p>
            <a:pPr lvl="2"/>
            <a:r>
              <a:rPr lang="es-ES" altLang="uk-UA" smtClean="0"/>
              <a:t>Tercer nivel</a:t>
            </a:r>
          </a:p>
          <a:p>
            <a:pPr lvl="3"/>
            <a:r>
              <a:rPr lang="es-ES" altLang="uk-UA" smtClean="0"/>
              <a:t>Cuarto nivel</a:t>
            </a:r>
          </a:p>
          <a:p>
            <a:pPr lvl="4"/>
            <a:r>
              <a:rPr lang="es-ES" altLang="uk-UA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71A81DE-8AD5-4BC8-900D-D91E6E38C769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85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4" name="Rectangle 126"/>
          <p:cNvSpPr>
            <a:spLocks noChangeArrowheads="1"/>
          </p:cNvSpPr>
          <p:nvPr/>
        </p:nvSpPr>
        <p:spPr bwMode="auto">
          <a:xfrm>
            <a:off x="468313" y="4900613"/>
            <a:ext cx="489585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uk-UA" altLang="uk-UA" sz="3600" b="1" dirty="0" smtClean="0">
                <a:solidFill>
                  <a:srgbClr val="333333"/>
                </a:solidFill>
              </a:rPr>
              <a:t>Що таке </a:t>
            </a:r>
            <a:r>
              <a:rPr lang="uk-UA" altLang="uk-UA" sz="3600" b="1" dirty="0" smtClean="0">
                <a:solidFill>
                  <a:srgbClr val="333333"/>
                </a:solidFill>
              </a:rPr>
              <a:t>термометр?</a:t>
            </a:r>
            <a:endParaRPr lang="es-ES" altLang="uk-UA" sz="3600" b="1" dirty="0">
              <a:solidFill>
                <a:srgbClr val="333333"/>
              </a:solidFill>
            </a:endParaRPr>
          </a:p>
        </p:txBody>
      </p:sp>
      <p:pic>
        <p:nvPicPr>
          <p:cNvPr id="2179" name="Picture 1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28" y="0"/>
            <a:ext cx="60579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556792"/>
          </a:xfrm>
        </p:spPr>
        <p:txBody>
          <a:bodyPr/>
          <a:lstStyle/>
          <a:p>
            <a:r>
              <a:rPr lang="ru-RU" altLang="uk-UA" sz="2400" b="1" dirty="0" err="1" smtClean="0">
                <a:solidFill>
                  <a:schemeClr val="tx1"/>
                </a:solidFill>
              </a:rPr>
              <a:t>Що</a:t>
            </a:r>
            <a:r>
              <a:rPr lang="ru-RU" altLang="uk-UA" sz="2400" b="1" dirty="0" smtClean="0">
                <a:solidFill>
                  <a:schemeClr val="tx1"/>
                </a:solidFill>
              </a:rPr>
              <a:t> </a:t>
            </a:r>
            <a:r>
              <a:rPr lang="ru-RU" altLang="uk-UA" sz="2400" b="1" dirty="0" err="1" smtClean="0">
                <a:solidFill>
                  <a:schemeClr val="tx1"/>
                </a:solidFill>
              </a:rPr>
              <a:t>допоможе</a:t>
            </a:r>
            <a:r>
              <a:rPr lang="ru-RU" altLang="uk-UA" sz="2400" b="1" dirty="0" smtClean="0">
                <a:solidFill>
                  <a:schemeClr val="tx1"/>
                </a:solidFill>
              </a:rPr>
              <a:t> </a:t>
            </a:r>
            <a:r>
              <a:rPr lang="ru-RU" altLang="uk-UA" sz="2400" b="1" dirty="0" err="1" smtClean="0">
                <a:solidFill>
                  <a:schemeClr val="tx1"/>
                </a:solidFill>
              </a:rPr>
              <a:t>виміряти</a:t>
            </a:r>
            <a:r>
              <a:rPr lang="ru-RU" altLang="uk-UA" sz="2400" b="1" dirty="0" smtClean="0">
                <a:solidFill>
                  <a:schemeClr val="tx1"/>
                </a:solidFill>
              </a:rPr>
              <a:t> температуру </a:t>
            </a:r>
            <a:r>
              <a:rPr lang="ru-RU" altLang="uk-UA" sz="2400" b="1" dirty="0" err="1" smtClean="0">
                <a:solidFill>
                  <a:schemeClr val="tx1"/>
                </a:solidFill>
              </a:rPr>
              <a:t>тіла</a:t>
            </a:r>
            <a:r>
              <a:rPr lang="ru-RU" altLang="uk-UA" sz="2400" b="1" dirty="0" smtClean="0">
                <a:solidFill>
                  <a:schemeClr val="tx1"/>
                </a:solidFill>
              </a:rPr>
              <a:t> </a:t>
            </a:r>
            <a:r>
              <a:rPr lang="ru-RU" altLang="uk-UA" sz="2400" b="1" dirty="0" err="1" smtClean="0">
                <a:solidFill>
                  <a:schemeClr val="tx1"/>
                </a:solidFill>
              </a:rPr>
              <a:t>людини</a:t>
            </a:r>
            <a:r>
              <a:rPr lang="ru-RU" altLang="uk-UA" sz="2400" b="1" dirty="0" smtClean="0">
                <a:solidFill>
                  <a:schemeClr val="tx1"/>
                </a:solidFill>
              </a:rPr>
              <a:t>, </a:t>
            </a:r>
            <a:r>
              <a:rPr lang="ru-RU" altLang="uk-UA" sz="2400" b="1" dirty="0" err="1" smtClean="0">
                <a:solidFill>
                  <a:schemeClr val="tx1"/>
                </a:solidFill>
              </a:rPr>
              <a:t>повітря</a:t>
            </a:r>
            <a:r>
              <a:rPr lang="ru-RU" altLang="uk-UA" sz="2400" b="1" dirty="0" smtClean="0">
                <a:solidFill>
                  <a:schemeClr val="tx1"/>
                </a:solidFill>
              </a:rPr>
              <a:t> в </a:t>
            </a:r>
            <a:r>
              <a:rPr lang="ru-RU" altLang="uk-UA" sz="2400" b="1" dirty="0" err="1" smtClean="0">
                <a:solidFill>
                  <a:schemeClr val="tx1"/>
                </a:solidFill>
              </a:rPr>
              <a:t>кімнаті</a:t>
            </a:r>
            <a:r>
              <a:rPr lang="ru-RU" altLang="uk-UA" sz="2400" b="1" dirty="0" smtClean="0">
                <a:solidFill>
                  <a:schemeClr val="tx1"/>
                </a:solidFill>
              </a:rPr>
              <a:t> та на </a:t>
            </a:r>
            <a:r>
              <a:rPr lang="ru-RU" altLang="uk-UA" sz="2400" b="1" dirty="0" err="1" smtClean="0">
                <a:solidFill>
                  <a:schemeClr val="tx1"/>
                </a:solidFill>
              </a:rPr>
              <a:t>вулиці</a:t>
            </a:r>
            <a:r>
              <a:rPr lang="ru-RU" altLang="uk-UA" sz="2400" b="1" dirty="0" smtClean="0">
                <a:solidFill>
                  <a:schemeClr val="tx1"/>
                </a:solidFill>
              </a:rPr>
              <a:t>, води, </a:t>
            </a:r>
            <a:r>
              <a:rPr lang="ru-RU" altLang="uk-UA" sz="2400" b="1" dirty="0" err="1" smtClean="0">
                <a:solidFill>
                  <a:schemeClr val="tx1"/>
                </a:solidFill>
              </a:rPr>
              <a:t>ґрунту</a:t>
            </a:r>
            <a:r>
              <a:rPr lang="ru-RU" altLang="uk-UA" sz="2400" b="1" dirty="0" smtClean="0">
                <a:solidFill>
                  <a:schemeClr val="tx1"/>
                </a:solidFill>
              </a:rPr>
              <a:t>?</a:t>
            </a:r>
            <a:endParaRPr lang="uk-UA" altLang="uk-UA" sz="2400" b="1" dirty="0">
              <a:solidFill>
                <a:schemeClr val="tx1"/>
              </a:solidFill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564904"/>
            <a:ext cx="8229600" cy="4032746"/>
          </a:xfrm>
        </p:spPr>
        <p:txBody>
          <a:bodyPr/>
          <a:lstStyle/>
          <a:p>
            <a:pPr marL="0" indent="0">
              <a:buNone/>
            </a:pPr>
            <a:r>
              <a:rPr lang="uk-UA" altLang="uk-UA" dirty="0" smtClean="0"/>
              <a:t>Прилад для вимірювання температури –</a:t>
            </a:r>
          </a:p>
          <a:p>
            <a:pPr marL="0" indent="0">
              <a:buNone/>
            </a:pPr>
            <a:r>
              <a:rPr lang="uk-UA" altLang="uk-UA" sz="4000" b="1" i="1" dirty="0" smtClean="0"/>
              <a:t>термометр</a:t>
            </a:r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01008"/>
            <a:ext cx="3001516" cy="279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328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4464496"/>
          </a:xfrm>
        </p:spPr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Слово «термометр» складається з двох слів, які перекладаються як «тепло» і «вимірюю»</a:t>
            </a:r>
            <a:endParaRPr lang="uk-UA" dirty="0"/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7"/>
            <a:ext cx="2952328" cy="196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066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47700"/>
            <a:ext cx="8229600" cy="981075"/>
          </a:xfrm>
        </p:spPr>
        <p:txBody>
          <a:bodyPr/>
          <a:lstStyle/>
          <a:p>
            <a:r>
              <a:rPr lang="uk-UA" altLang="uk-UA" dirty="0" smtClean="0">
                <a:solidFill>
                  <a:schemeClr val="tx1"/>
                </a:solidFill>
              </a:rPr>
              <a:t>Будова термометра</a:t>
            </a:r>
            <a:endParaRPr lang="uk-UA" altLang="uk-UA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85938"/>
            <a:ext cx="2428875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57625" y="2143125"/>
            <a:ext cx="4214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uk-UA" sz="2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шкала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86188" y="2928938"/>
            <a:ext cx="4572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uk-UA" sz="2800" kern="0" dirty="0" smtClean="0">
                <a:solidFill>
                  <a:prstClr val="black"/>
                </a:solidFill>
              </a:rPr>
              <a:t>Межа </a:t>
            </a:r>
            <a:r>
              <a:rPr kumimoji="0" lang="ru-RU" alt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ru-RU" altLang="uk-UA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між</a:t>
            </a:r>
            <a:r>
              <a:rPr kumimoji="0" lang="ru-RU" alt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 градусами тепла и холоду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86188" y="4429125"/>
            <a:ext cx="435768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uk-UA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Склянна</a:t>
            </a:r>
            <a:r>
              <a:rPr kumimoji="0" lang="ru-RU" altLang="uk-UA" sz="2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ru-RU" alt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 трубка, </a:t>
            </a:r>
            <a:r>
              <a:rPr kumimoji="0" lang="ru-RU" altLang="uk-UA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наповнена</a:t>
            </a:r>
            <a:r>
              <a:rPr kumimoji="0" lang="ru-RU" alt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ru-RU" altLang="uk-UA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рідиною</a:t>
            </a:r>
            <a:r>
              <a:rPr kumimoji="0" lang="ru-RU" altLang="uk-UA" sz="2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ru-RU" altLang="uk-UA" sz="28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червоного</a:t>
            </a:r>
            <a:r>
              <a:rPr kumimoji="0" lang="ru-RU" altLang="uk-UA" sz="2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ru-RU" altLang="uk-UA" sz="28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кольору</a:t>
            </a:r>
            <a:endParaRPr kumimoji="0" lang="ru-RU" altLang="uk-UA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10" name="Прямая со стрелкой 9"/>
          <p:cNvCxnSpPr>
            <a:stCxn id="7" idx="1"/>
          </p:cNvCxnSpPr>
          <p:nvPr/>
        </p:nvCxnSpPr>
        <p:spPr>
          <a:xfrm rot="10800000" flipV="1">
            <a:off x="2500313" y="2405063"/>
            <a:ext cx="1357312" cy="523875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1" name="Прямая со стрелкой 10"/>
          <p:cNvCxnSpPr/>
          <p:nvPr/>
        </p:nvCxnSpPr>
        <p:spPr>
          <a:xfrm rot="10800000" flipV="1">
            <a:off x="2571750" y="3643313"/>
            <a:ext cx="1357313" cy="523875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2500313" y="5214938"/>
            <a:ext cx="1357312" cy="523875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Термометри бувають: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4800" dirty="0" smtClean="0"/>
              <a:t>Медичний; </a:t>
            </a:r>
          </a:p>
          <a:p>
            <a:r>
              <a:rPr lang="uk-UA" sz="4800" dirty="0" smtClean="0"/>
              <a:t>Повітряний;</a:t>
            </a:r>
          </a:p>
          <a:p>
            <a:r>
              <a:rPr lang="uk-UA" sz="4800" dirty="0" smtClean="0"/>
              <a:t>Повітряний кімнатний;</a:t>
            </a:r>
          </a:p>
          <a:p>
            <a:r>
              <a:rPr lang="uk-UA" sz="4800" dirty="0" smtClean="0"/>
              <a:t>Ґрунтовий;</a:t>
            </a:r>
          </a:p>
          <a:p>
            <a:r>
              <a:rPr lang="uk-UA" sz="4800" dirty="0" smtClean="0"/>
              <a:t>Рідинний  </a:t>
            </a:r>
            <a:endParaRPr lang="uk-UA" sz="4800" dirty="0"/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576" y="1412776"/>
            <a:ext cx="1323928" cy="113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472" y="2358525"/>
            <a:ext cx="1169566" cy="116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6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452320" y="3127669"/>
            <a:ext cx="992373" cy="1330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6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678" y="4060321"/>
            <a:ext cx="1359433" cy="1126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6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374" y="5373216"/>
            <a:ext cx="1610690" cy="108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492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ru-RU" dirty="0" smtClean="0"/>
              <a:t>Градус – </a:t>
            </a:r>
            <a:r>
              <a:rPr lang="ru-RU" dirty="0" err="1" smtClean="0"/>
              <a:t>найменша</a:t>
            </a:r>
            <a:r>
              <a:rPr lang="ru-RU" dirty="0" smtClean="0"/>
              <a:t> </a:t>
            </a:r>
            <a:r>
              <a:rPr lang="ru-RU" dirty="0" err="1" smtClean="0"/>
              <a:t>поділка</a:t>
            </a:r>
            <a:r>
              <a:rPr lang="ru-RU" dirty="0" smtClean="0"/>
              <a:t> на </a:t>
            </a:r>
            <a:r>
              <a:rPr lang="ru-RU" dirty="0" err="1" smtClean="0"/>
              <a:t>шкалі</a:t>
            </a:r>
            <a:r>
              <a:rPr lang="ru-RU" dirty="0" smtClean="0"/>
              <a:t> термометра;</a:t>
            </a:r>
          </a:p>
          <a:p>
            <a:r>
              <a:rPr lang="ru-RU" dirty="0" err="1" smtClean="0"/>
              <a:t>Цифри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стоять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поділок</a:t>
            </a:r>
            <a:r>
              <a:rPr lang="ru-RU" dirty="0" smtClean="0"/>
              <a:t>, </a:t>
            </a:r>
            <a:r>
              <a:rPr lang="ru-RU" dirty="0" err="1" smtClean="0"/>
              <a:t>позначають</a:t>
            </a:r>
            <a:r>
              <a:rPr lang="ru-RU" dirty="0" smtClean="0"/>
              <a:t> число </a:t>
            </a:r>
            <a:r>
              <a:rPr lang="ru-RU" dirty="0" err="1" smtClean="0"/>
              <a:t>градусів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Нуль </a:t>
            </a:r>
            <a:r>
              <a:rPr lang="ru-RU" dirty="0" err="1" smtClean="0"/>
              <a:t>позначає</a:t>
            </a:r>
            <a:r>
              <a:rPr lang="ru-RU" dirty="0" smtClean="0"/>
              <a:t> нуль </a:t>
            </a:r>
            <a:r>
              <a:rPr lang="ru-RU" dirty="0" err="1" smtClean="0"/>
              <a:t>градусів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err="1" smtClean="0"/>
              <a:t>Цифри</a:t>
            </a:r>
            <a:r>
              <a:rPr lang="ru-RU" dirty="0" smtClean="0"/>
              <a:t> </a:t>
            </a:r>
            <a:r>
              <a:rPr lang="ru-RU" dirty="0" err="1" smtClean="0"/>
              <a:t>вище</a:t>
            </a:r>
            <a:r>
              <a:rPr lang="ru-RU" dirty="0" smtClean="0"/>
              <a:t> нуля </a:t>
            </a:r>
            <a:r>
              <a:rPr lang="ru-RU" dirty="0" err="1" smtClean="0"/>
              <a:t>показують</a:t>
            </a:r>
            <a:r>
              <a:rPr lang="ru-RU" dirty="0" smtClean="0"/>
              <a:t> </a:t>
            </a:r>
            <a:r>
              <a:rPr lang="ru-RU" dirty="0" err="1" smtClean="0"/>
              <a:t>градуси</a:t>
            </a:r>
            <a:r>
              <a:rPr lang="ru-RU" dirty="0" smtClean="0"/>
              <a:t> тепла;</a:t>
            </a:r>
          </a:p>
          <a:p>
            <a:r>
              <a:rPr lang="ru-RU" dirty="0" err="1" smtClean="0"/>
              <a:t>Цифри</a:t>
            </a:r>
            <a:r>
              <a:rPr lang="ru-RU" dirty="0" smtClean="0"/>
              <a:t> </a:t>
            </a:r>
            <a:r>
              <a:rPr lang="ru-RU" dirty="0" err="1" smtClean="0"/>
              <a:t>нижче</a:t>
            </a:r>
            <a:r>
              <a:rPr lang="ru-RU" dirty="0" smtClean="0"/>
              <a:t> нуля </a:t>
            </a:r>
            <a:r>
              <a:rPr lang="ru-RU" dirty="0" err="1" smtClean="0"/>
              <a:t>показують</a:t>
            </a:r>
            <a:r>
              <a:rPr lang="ru-RU" dirty="0" smtClean="0"/>
              <a:t> </a:t>
            </a:r>
            <a:r>
              <a:rPr lang="ru-RU" dirty="0" err="1" smtClean="0"/>
              <a:t>градуси</a:t>
            </a:r>
            <a:r>
              <a:rPr lang="ru-RU" dirty="0" smtClean="0"/>
              <a:t> холоду.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92235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Коли теплішає, рідина в термометрі піднімається</a:t>
            </a:r>
            <a:endParaRPr lang="uk-UA" sz="3600" dirty="0"/>
          </a:p>
        </p:txBody>
      </p:sp>
      <p:pic>
        <p:nvPicPr>
          <p:cNvPr id="155650" name="Picture 2" descr="C:\Users\Liudmila\Desktop\7525158 (1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60648"/>
            <a:ext cx="38004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2" r="7206"/>
          <a:stretch/>
        </p:blipFill>
        <p:spPr>
          <a:xfrm>
            <a:off x="6516216" y="2043819"/>
            <a:ext cx="1224136" cy="446127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083913" y="4005064"/>
            <a:ext cx="88742" cy="1682441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82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5383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+10˚ -  10 градусів тепла або </a:t>
            </a:r>
          </a:p>
          <a:p>
            <a:pPr marL="0" indent="0">
              <a:buNone/>
            </a:pPr>
            <a:r>
              <a:rPr lang="uk-UA" dirty="0" smtClean="0"/>
              <a:t>10 градусів вище нуля</a:t>
            </a:r>
          </a:p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925144"/>
          </a:xfrm>
        </p:spPr>
        <p:txBody>
          <a:bodyPr/>
          <a:lstStyle/>
          <a:p>
            <a:r>
              <a:rPr lang="ru-RU" dirty="0"/>
              <a:t>-</a:t>
            </a:r>
            <a:r>
              <a:rPr lang="ru-RU" dirty="0" smtClean="0"/>
              <a:t>10˚ -  10 </a:t>
            </a:r>
            <a:r>
              <a:rPr lang="ru-RU" dirty="0" err="1" smtClean="0"/>
              <a:t>градусів</a:t>
            </a:r>
            <a:r>
              <a:rPr lang="ru-RU" dirty="0" smtClean="0"/>
              <a:t> морозу </a:t>
            </a:r>
            <a:r>
              <a:rPr lang="ru-RU" dirty="0" err="1" smtClean="0"/>
              <a:t>або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10 </a:t>
            </a:r>
            <a:r>
              <a:rPr lang="ru-RU" dirty="0" err="1" smtClean="0"/>
              <a:t>градусів</a:t>
            </a:r>
            <a:r>
              <a:rPr lang="ru-RU" dirty="0" smtClean="0"/>
              <a:t> </a:t>
            </a:r>
            <a:r>
              <a:rPr lang="ru-RU" dirty="0" err="1" smtClean="0"/>
              <a:t>нижче</a:t>
            </a:r>
            <a:r>
              <a:rPr lang="ru-RU" dirty="0" smtClean="0"/>
              <a:t> нуля </a:t>
            </a:r>
          </a:p>
          <a:p>
            <a:endParaRPr lang="uk-UA" dirty="0"/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46" y="3645024"/>
            <a:ext cx="2383588" cy="167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1" y="3645024"/>
            <a:ext cx="2384173" cy="167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2" r="7206"/>
          <a:stretch/>
        </p:blipFill>
        <p:spPr>
          <a:xfrm>
            <a:off x="7596336" y="3212976"/>
            <a:ext cx="775250" cy="282534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962888" y="4941168"/>
            <a:ext cx="45719" cy="582150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82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2" r="7206"/>
          <a:stretch/>
        </p:blipFill>
        <p:spPr>
          <a:xfrm>
            <a:off x="3203848" y="3365375"/>
            <a:ext cx="775250" cy="282534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570400" y="4725144"/>
            <a:ext cx="45719" cy="950573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82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6454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 smtClean="0"/>
              <a:t>Визнач температуру повітря за термометром:</a:t>
            </a:r>
            <a:endParaRPr lang="uk-UA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2" r="7206"/>
          <a:stretch/>
        </p:blipFill>
        <p:spPr>
          <a:xfrm>
            <a:off x="827584" y="1609444"/>
            <a:ext cx="1440160" cy="524855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05198" y="4509121"/>
            <a:ext cx="84931" cy="1365132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82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2" r="7206"/>
          <a:stretch/>
        </p:blipFill>
        <p:spPr>
          <a:xfrm>
            <a:off x="3779912" y="1609444"/>
            <a:ext cx="1440160" cy="524855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457526" y="3717032"/>
            <a:ext cx="84931" cy="2157221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82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2" r="7206"/>
          <a:stretch/>
        </p:blipFill>
        <p:spPr>
          <a:xfrm>
            <a:off x="6804248" y="1609444"/>
            <a:ext cx="1440160" cy="524855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481862" y="4725145"/>
            <a:ext cx="84931" cy="1149108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82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6742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25196</TotalTime>
  <Words>134</Words>
  <Application>Microsoft Office PowerPoint</Application>
  <PresentationFormat>Экран (4:3)</PresentationFormat>
  <Paragraphs>29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Diseño predeterminado</vt:lpstr>
      <vt:lpstr>2_Diseño predeterminado</vt:lpstr>
      <vt:lpstr>Презентация PowerPoint</vt:lpstr>
      <vt:lpstr>Що допоможе виміряти температуру тіла людини, повітря в кімнаті та на вулиці, води, ґрунту?</vt:lpstr>
      <vt:lpstr> Слово «термометр» складається з двох слів, які перекладаються як «тепло» і «вимірюю»</vt:lpstr>
      <vt:lpstr>Будова термометра</vt:lpstr>
      <vt:lpstr>Термометри бувають:</vt:lpstr>
      <vt:lpstr>Презентация PowerPoint</vt:lpstr>
      <vt:lpstr>Коли теплішає, рідина в термометрі піднімається</vt:lpstr>
      <vt:lpstr>Презентация PowerPoint</vt:lpstr>
      <vt:lpstr>Визнач температуру повітря за термометром: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Liudmila</cp:lastModifiedBy>
  <cp:revision>718</cp:revision>
  <dcterms:created xsi:type="dcterms:W3CDTF">2010-05-23T14:28:12Z</dcterms:created>
  <dcterms:modified xsi:type="dcterms:W3CDTF">2015-10-07T20:01:41Z</dcterms:modified>
</cp:coreProperties>
</file>