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7" r:id="rId5"/>
    <p:sldId id="259" r:id="rId6"/>
    <p:sldId id="261" r:id="rId7"/>
    <p:sldId id="263" r:id="rId8"/>
    <p:sldId id="262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DB7444-5FCB-4208-908B-AB5FD8CE5308}" type="datetimeFigureOut">
              <a:rPr lang="uk-UA" smtClean="0"/>
              <a:t>15.11.2015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765885-CA41-4DA1-8F40-3F886C0C7B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Великі права маленької дитини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84729"/>
            <a:ext cx="2597274" cy="291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5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ОСОБЛИВА ТУРБОТА ДІТЯМ-ІНВАЛІДАМ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Дитина – інвалід має право на особливе піклування та умови життя, які забезпечують її гідність та участь у житті суспільства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87007"/>
            <a:ext cx="2697088" cy="265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1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ВСІ ДІТИ Є РІВНИМИ У СВОЇХ ПРАВАХ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Всі діти незалежно від походження, кольору шкіри, національності, статі, мови, є рівними у своїх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правах</a:t>
            </a:r>
            <a:endParaRPr lang="uk-UA" sz="18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286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1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-459432"/>
            <a:ext cx="7772400" cy="2592288"/>
          </a:xfrm>
        </p:spPr>
        <p:txBody>
          <a:bodyPr>
            <a:normAutofit/>
          </a:bodyPr>
          <a:lstStyle/>
          <a:p>
            <a:r>
              <a:rPr lang="ru-RU" dirty="0" err="1"/>
              <a:t>Дитина</a:t>
            </a:r>
            <a:r>
              <a:rPr lang="ru-RU" dirty="0"/>
              <a:t>, як і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людська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права.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Дитя </a:t>
            </a:r>
            <a:r>
              <a:rPr lang="uk-UA" dirty="0"/>
              <a:t>моє! Бог дав тобі життя,</a:t>
            </a:r>
          </a:p>
          <a:p>
            <a:pPr marL="0" indent="0">
              <a:buNone/>
            </a:pPr>
            <a:r>
              <a:rPr lang="uk-UA" dirty="0"/>
              <a:t>І щоб ніхто не заподіяв шкоди</a:t>
            </a:r>
          </a:p>
          <a:p>
            <a:pPr marL="0" indent="0">
              <a:buNone/>
            </a:pPr>
            <a:r>
              <a:rPr lang="uk-UA" dirty="0"/>
              <a:t>Тобі, маленький громадянин,</a:t>
            </a:r>
          </a:p>
          <a:p>
            <a:pPr marL="0" indent="0">
              <a:buNone/>
            </a:pPr>
            <a:r>
              <a:rPr lang="uk-UA" dirty="0"/>
              <a:t>Бог дав закони нашому народу.</a:t>
            </a:r>
          </a:p>
          <a:p>
            <a:pPr marL="0" indent="0">
              <a:buNone/>
            </a:pPr>
            <a:r>
              <a:rPr lang="uk-UA" dirty="0"/>
              <a:t>Від дня народження, від іменин –</a:t>
            </a:r>
          </a:p>
          <a:p>
            <a:pPr marL="0" indent="0">
              <a:buNone/>
            </a:pPr>
            <a:r>
              <a:rPr lang="uk-UA" dirty="0"/>
              <a:t>Він твій, цей світ широкий за вікном,</a:t>
            </a:r>
          </a:p>
          <a:p>
            <a:pPr marL="0" indent="0">
              <a:buNone/>
            </a:pPr>
            <a:r>
              <a:rPr lang="uk-UA" dirty="0"/>
              <a:t>Ти на життя і щастя маєш право</a:t>
            </a:r>
          </a:p>
          <a:p>
            <a:pPr marL="0" indent="0">
              <a:buNone/>
            </a:pPr>
            <a:r>
              <a:rPr lang="uk-UA" dirty="0"/>
              <a:t>Під золото-блакитним знаменом</a:t>
            </a:r>
          </a:p>
          <a:p>
            <a:pPr marL="0" indent="0">
              <a:buNone/>
            </a:pPr>
            <a:r>
              <a:rPr lang="uk-UA" dirty="0"/>
              <a:t>Своєї Української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251454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ДИТИНОЮ ВВАЖАЄТЬСЯ ЛЮДИНА ВІКОМ ДО 18 РОКІВ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не </a:t>
            </a:r>
            <a:r>
              <a:rPr lang="ru-RU" dirty="0" err="1"/>
              <a:t>виповнилося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вважаєшся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.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ростеш</a:t>
            </a:r>
            <a:r>
              <a:rPr lang="ru-RU" dirty="0"/>
              <a:t>, </a:t>
            </a:r>
            <a:r>
              <a:rPr lang="ru-RU" dirty="0" err="1"/>
              <a:t>ходиш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, одним словом – </a:t>
            </a:r>
            <a:r>
              <a:rPr lang="ru-RU" dirty="0" err="1"/>
              <a:t>формуєшся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та духовно.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470501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72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НЕВІД'ЄМНЕ ПРАВО ДИТИНИ НА ЖИТТЯ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є </a:t>
            </a:r>
            <a:r>
              <a:rPr lang="ru-RU" dirty="0" err="1"/>
              <a:t>найціннішим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батьків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та здоровий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– </a:t>
            </a:r>
            <a:r>
              <a:rPr lang="ru-RU" dirty="0" err="1"/>
              <a:t>своїх</a:t>
            </a:r>
            <a:r>
              <a:rPr lang="ru-RU" dirty="0"/>
              <a:t> маленьких </a:t>
            </a:r>
            <a:r>
              <a:rPr lang="ru-RU" dirty="0" err="1"/>
              <a:t>громадян</a:t>
            </a:r>
            <a:endParaRPr lang="uk-UA" dirty="0"/>
          </a:p>
        </p:txBody>
      </p:sp>
      <p:pic>
        <p:nvPicPr>
          <p:cNvPr id="4098" name="Picture 2" descr="C:\Users\Liudmila\Desktop\d450e88ac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552056" cy="25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ВСІ ДІТИ МАЮТЬ ПРАВО НА ЛЮБОВ ТА ПІКЛУВАННЯ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піклування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родичів</a:t>
            </a:r>
            <a:r>
              <a:rPr lang="ru-RU" dirty="0"/>
              <a:t>, </a:t>
            </a:r>
            <a:r>
              <a:rPr lang="ru-RU" dirty="0" err="1"/>
              <a:t>громади</a:t>
            </a:r>
            <a:r>
              <a:rPr lang="ru-RU" dirty="0"/>
              <a:t> та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є </a:t>
            </a:r>
            <a:r>
              <a:rPr lang="ru-RU" dirty="0" err="1"/>
              <a:t>першочерговими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143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26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0"/>
            <a:ext cx="7772400" cy="14058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КОЖНА ДИТИНА МАЄ ПРАВО НА ОСВІТУ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освіту</a:t>
            </a:r>
            <a:r>
              <a:rPr lang="ru-RU" dirty="0"/>
              <a:t>, і </a:t>
            </a:r>
            <a:r>
              <a:rPr lang="ru-RU" dirty="0" err="1"/>
              <a:t>обов'язок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– </a:t>
            </a:r>
            <a:r>
              <a:rPr lang="ru-RU" dirty="0" err="1"/>
              <a:t>забезпечити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доступну</a:t>
            </a:r>
            <a:r>
              <a:rPr lang="ru-RU" dirty="0"/>
              <a:t> до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безкоштовну</a:t>
            </a:r>
            <a:r>
              <a:rPr lang="ru-RU" dirty="0"/>
              <a:t> </a:t>
            </a:r>
            <a:r>
              <a:rPr lang="ru-RU" dirty="0" err="1"/>
              <a:t>обов'язкову</a:t>
            </a:r>
            <a:r>
              <a:rPr lang="ru-RU" dirty="0"/>
              <a:t> </a:t>
            </a:r>
            <a:r>
              <a:rPr lang="ru-RU" dirty="0" err="1"/>
              <a:t>початкову</a:t>
            </a:r>
            <a:r>
              <a:rPr lang="ru-RU" dirty="0"/>
              <a:t>   </a:t>
            </a:r>
            <a:r>
              <a:rPr lang="ru-RU" dirty="0" err="1"/>
              <a:t>освіту</a:t>
            </a:r>
            <a:r>
              <a:rPr lang="ru-RU" dirty="0"/>
              <a:t> та </a:t>
            </a:r>
            <a:r>
              <a:rPr lang="ru-RU" dirty="0" err="1"/>
              <a:t>заохотити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ru-RU" dirty="0"/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13949"/>
            <a:ext cx="1941190" cy="25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1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ВСІ ДІТИ МАЮТЬ ПРАВО НА ВІДПОЧИНОК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відпочинок</a:t>
            </a:r>
            <a:r>
              <a:rPr lang="ru-RU" dirty="0"/>
              <a:t>, </a:t>
            </a:r>
            <a:r>
              <a:rPr lang="ru-RU" dirty="0" err="1"/>
              <a:t>дозвілля</a:t>
            </a:r>
            <a:r>
              <a:rPr lang="ru-RU" dirty="0"/>
              <a:t> та </a:t>
            </a:r>
            <a:r>
              <a:rPr lang="ru-RU" dirty="0" err="1"/>
              <a:t>учать</a:t>
            </a:r>
            <a:r>
              <a:rPr lang="ru-RU" dirty="0"/>
              <a:t> у культурному та </a:t>
            </a:r>
            <a:r>
              <a:rPr lang="ru-RU" dirty="0" err="1"/>
              <a:t>творчому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1355"/>
            <a:ext cx="3726471" cy="315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2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КОЖНА ДИТИНА МАЄ ПРАВО НА МЕДИЧНУ ДОПОМОГУ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за </a:t>
            </a:r>
            <a:r>
              <a:rPr lang="ru-RU" dirty="0" err="1"/>
              <a:t>найвищими</a:t>
            </a:r>
            <a:r>
              <a:rPr lang="ru-RU" dirty="0"/>
              <a:t> стандартами, </a:t>
            </a:r>
            <a:r>
              <a:rPr lang="ru-RU" dirty="0" err="1"/>
              <a:t>які</a:t>
            </a:r>
            <a:r>
              <a:rPr lang="ru-RU" dirty="0"/>
              <a:t> реально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держава. </a:t>
            </a:r>
            <a:r>
              <a:rPr lang="ru-RU" dirty="0" err="1"/>
              <a:t>Жодна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позбавлена</a:t>
            </a:r>
            <a:r>
              <a:rPr lang="ru-RU" dirty="0"/>
              <a:t> доступу до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здоров`я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6146" name="Picture 2" descr="C:\Users\Liudmila\Desktop\risunok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86436"/>
            <a:ext cx="2008634" cy="26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9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ВСІ ДІТИ МАЮТЬ ПРАВО НА НАЦІОНАЛЬНУ САМОБУТНІСТЬ ТА СВОБОДУ ВІРОСПОВІДАННЯ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 кожного народу є своя </a:t>
            </a:r>
            <a:r>
              <a:rPr lang="ru-RU" dirty="0" err="1"/>
              <a:t>мова</a:t>
            </a:r>
            <a:r>
              <a:rPr lang="ru-RU" dirty="0"/>
              <a:t>,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релігія</a:t>
            </a:r>
            <a:r>
              <a:rPr lang="ru-RU" dirty="0"/>
              <a:t> обряди.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 </a:t>
            </a:r>
            <a:r>
              <a:rPr lang="ru-RU" dirty="0" err="1"/>
              <a:t>національною</a:t>
            </a:r>
            <a:r>
              <a:rPr lang="ru-RU" dirty="0"/>
              <a:t> культурою,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та </a:t>
            </a:r>
            <a:r>
              <a:rPr lang="ru-RU" dirty="0" err="1"/>
              <a:t>сповідувати</a:t>
            </a:r>
            <a:r>
              <a:rPr lang="ru-RU" dirty="0"/>
              <a:t> свою </a:t>
            </a:r>
            <a:r>
              <a:rPr lang="ru-RU" dirty="0" err="1"/>
              <a:t>релігію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646040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7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460</TotalTime>
  <Words>332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Великі права маленької дитини</vt:lpstr>
      <vt:lpstr>Дитина, як і кожна людська істота, від народження має права. </vt:lpstr>
      <vt:lpstr>ДИТИНОЮ ВВАЖАЄТЬСЯ ЛЮДИНА ВІКОМ ДО 18 РОКІВ </vt:lpstr>
      <vt:lpstr>НЕВІД'ЄМНЕ ПРАВО ДИТИНИ НА ЖИТТЯ</vt:lpstr>
      <vt:lpstr>ВСІ ДІТИ МАЮТЬ ПРАВО НА ЛЮБОВ ТА ПІКЛУВАННЯ </vt:lpstr>
      <vt:lpstr>        КОЖНА ДИТИНА МАЄ ПРАВО НА ОСВІТУ</vt:lpstr>
      <vt:lpstr>ВСІ ДІТИ МАЮТЬ ПРАВО НА ВІДПОЧИНОК</vt:lpstr>
      <vt:lpstr>КОЖНА ДИТИНА МАЄ ПРАВО НА МЕДИЧНУ ДОПОМОГУ</vt:lpstr>
      <vt:lpstr>ВСІ ДІТИ МАЮТЬ ПРАВО НА НАЦІОНАЛЬНУ САМОБУТНІСТЬ ТА СВОБОДУ ВІРОСПОВІДАННЯ</vt:lpstr>
      <vt:lpstr>ОСОБЛИВА ТУРБОТА ДІТЯМ-ІНВАЛІДАМ</vt:lpstr>
      <vt:lpstr>ВСІ ДІТИ Є РІВНИМИ У СВОЇХ ПРАВАХ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Liudmila</dc:creator>
  <cp:lastModifiedBy>Liudmila</cp:lastModifiedBy>
  <cp:revision>34</cp:revision>
  <dcterms:created xsi:type="dcterms:W3CDTF">2015-11-14T18:00:28Z</dcterms:created>
  <dcterms:modified xsi:type="dcterms:W3CDTF">2015-11-15T13:56:02Z</dcterms:modified>
</cp:coreProperties>
</file>