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23" r:id="rId2"/>
    <p:sldMasterId id="2147483736" r:id="rId3"/>
    <p:sldMasterId id="2147483749" r:id="rId4"/>
    <p:sldMasterId id="2147483762" r:id="rId5"/>
    <p:sldMasterId id="2147483775" r:id="rId6"/>
  </p:sldMasterIdLst>
  <p:sldIdLst>
    <p:sldId id="258" r:id="rId7"/>
    <p:sldId id="264" r:id="rId8"/>
    <p:sldId id="262" r:id="rId9"/>
    <p:sldId id="263" r:id="rId10"/>
    <p:sldId id="265" r:id="rId11"/>
    <p:sldId id="269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9FB0-E2B8-4C18-87EE-09EA1F3DD6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62519"/>
      </p:ext>
    </p:extLst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251D-DFDE-40D0-909C-92E09ECD9D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70118"/>
      </p:ext>
    </p:extLst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545C-AE74-4592-907D-0F647BA0E5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53450"/>
      </p:ext>
    </p:extLst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49896-5313-4F8C-8FF9-4AE46309CC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36165"/>
      </p:ext>
    </p:extLst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9FB0-E2B8-4C18-87EE-09EA1F3DD6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380295"/>
      </p:ext>
    </p:extLst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B89-7E37-48D4-B8B4-F77ED9EA99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95574"/>
      </p:ext>
    </p:extLst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6355-6720-48BA-A014-C6EC25767C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759004"/>
      </p:ext>
    </p:extLst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67-A93D-4B9C-AF6D-B7388DE25D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236509"/>
      </p:ext>
    </p:extLst>
  </p:cSld>
  <p:clrMapOvr>
    <a:masterClrMapping/>
  </p:clrMapOvr>
  <p:transition spd="slow"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B440-B50C-4972-9142-15C5E94029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52807"/>
      </p:ext>
    </p:extLst>
  </p:cSld>
  <p:clrMapOvr>
    <a:masterClrMapping/>
  </p:clrMapOvr>
  <p:transition spd="slow"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DF37-A8C7-4DAA-B0AD-075BA5D2B1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375840"/>
      </p:ext>
    </p:extLst>
  </p:cSld>
  <p:clrMapOvr>
    <a:masterClrMapping/>
  </p:clrMapOvr>
  <p:transition spd="slow"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C11D-439E-4240-9FC2-A2B483D34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20649"/>
      </p:ext>
    </p:extLst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B89-7E37-48D4-B8B4-F77ED9EA99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872688"/>
      </p:ext>
    </p:extLst>
  </p:cSld>
  <p:clrMapOvr>
    <a:masterClrMapping/>
  </p:clrMapOvr>
  <p:transition spd="slow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8FDE-A935-4E07-8533-A42816C372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625002"/>
      </p:ext>
    </p:extLst>
  </p:cSld>
  <p:clrMapOvr>
    <a:masterClrMapping/>
  </p:clrMapOvr>
  <p:transition spd="slow"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E485D-9EFD-4453-B968-40C57E13C8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050573"/>
      </p:ext>
    </p:extLst>
  </p:cSld>
  <p:clrMapOvr>
    <a:masterClrMapping/>
  </p:clrMapOvr>
  <p:transition spd="slow"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251D-DFDE-40D0-909C-92E09ECD9D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569843"/>
      </p:ext>
    </p:extLst>
  </p:cSld>
  <p:clrMapOvr>
    <a:masterClrMapping/>
  </p:clrMapOvr>
  <p:transition spd="slow"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545C-AE74-4592-907D-0F647BA0E5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991717"/>
      </p:ext>
    </p:extLst>
  </p:cSld>
  <p:clrMapOvr>
    <a:masterClrMapping/>
  </p:clrMapOvr>
  <p:transition spd="slow">
    <p:wedg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49896-5313-4F8C-8FF9-4AE46309CC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14320"/>
      </p:ext>
    </p:extLst>
  </p:cSld>
  <p:clrMapOvr>
    <a:masterClrMapping/>
  </p:clrMapOvr>
  <p:transition spd="slow">
    <p:wedg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9FB0-E2B8-4C18-87EE-09EA1F3DD6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139367"/>
      </p:ext>
    </p:extLst>
  </p:cSld>
  <p:clrMapOvr>
    <a:masterClrMapping/>
  </p:clrMapOvr>
  <p:transition spd="slow">
    <p:wedg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B89-7E37-48D4-B8B4-F77ED9EA99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65856"/>
      </p:ext>
    </p:extLst>
  </p:cSld>
  <p:clrMapOvr>
    <a:masterClrMapping/>
  </p:clrMapOvr>
  <p:transition spd="slow">
    <p:wedg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6355-6720-48BA-A014-C6EC25767C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92895"/>
      </p:ext>
    </p:extLst>
  </p:cSld>
  <p:clrMapOvr>
    <a:masterClrMapping/>
  </p:clrMapOvr>
  <p:transition spd="slow">
    <p:wedg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67-A93D-4B9C-AF6D-B7388DE25D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67628"/>
      </p:ext>
    </p:extLst>
  </p:cSld>
  <p:clrMapOvr>
    <a:masterClrMapping/>
  </p:clrMapOvr>
  <p:transition spd="slow">
    <p:wedg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B440-B50C-4972-9142-15C5E94029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19474"/>
      </p:ext>
    </p:extLst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6355-6720-48BA-A014-C6EC25767C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64878"/>
      </p:ext>
    </p:extLst>
  </p:cSld>
  <p:clrMapOvr>
    <a:masterClrMapping/>
  </p:clrMapOvr>
  <p:transition spd="slow">
    <p:wedg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DF37-A8C7-4DAA-B0AD-075BA5D2B1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571639"/>
      </p:ext>
    </p:extLst>
  </p:cSld>
  <p:clrMapOvr>
    <a:masterClrMapping/>
  </p:clrMapOvr>
  <p:transition spd="slow">
    <p:wedg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C11D-439E-4240-9FC2-A2B483D34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478339"/>
      </p:ext>
    </p:extLst>
  </p:cSld>
  <p:clrMapOvr>
    <a:masterClrMapping/>
  </p:clrMapOvr>
  <p:transition spd="slow">
    <p:wedg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8FDE-A935-4E07-8533-A42816C372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757947"/>
      </p:ext>
    </p:extLst>
  </p:cSld>
  <p:clrMapOvr>
    <a:masterClrMapping/>
  </p:clrMapOvr>
  <p:transition spd="slow">
    <p:wedg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E485D-9EFD-4453-B968-40C57E13C8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28056"/>
      </p:ext>
    </p:extLst>
  </p:cSld>
  <p:clrMapOvr>
    <a:masterClrMapping/>
  </p:clrMapOvr>
  <p:transition spd="slow">
    <p:wedg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251D-DFDE-40D0-909C-92E09ECD9D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767323"/>
      </p:ext>
    </p:extLst>
  </p:cSld>
  <p:clrMapOvr>
    <a:masterClrMapping/>
  </p:clrMapOvr>
  <p:transition spd="slow">
    <p:wedg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545C-AE74-4592-907D-0F647BA0E5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4292"/>
      </p:ext>
    </p:extLst>
  </p:cSld>
  <p:clrMapOvr>
    <a:masterClrMapping/>
  </p:clrMapOvr>
  <p:transition spd="slow">
    <p:wedg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49896-5313-4F8C-8FF9-4AE46309CC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700510"/>
      </p:ext>
    </p:extLst>
  </p:cSld>
  <p:clrMapOvr>
    <a:masterClrMapping/>
  </p:clrMapOvr>
  <p:transition spd="slow">
    <p:wedg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9FB0-E2B8-4C18-87EE-09EA1F3DD6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42961"/>
      </p:ext>
    </p:extLst>
  </p:cSld>
  <p:clrMapOvr>
    <a:masterClrMapping/>
  </p:clrMapOvr>
  <p:transition spd="slow">
    <p:wedg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B89-7E37-48D4-B8B4-F77ED9EA99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486024"/>
      </p:ext>
    </p:extLst>
  </p:cSld>
  <p:clrMapOvr>
    <a:masterClrMapping/>
  </p:clrMapOvr>
  <p:transition spd="slow">
    <p:wedg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6355-6720-48BA-A014-C6EC25767C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382387"/>
      </p:ext>
    </p:extLst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67-A93D-4B9C-AF6D-B7388DE25D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21675"/>
      </p:ext>
    </p:extLst>
  </p:cSld>
  <p:clrMapOvr>
    <a:masterClrMapping/>
  </p:clrMapOvr>
  <p:transition spd="slow">
    <p:wedg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67-A93D-4B9C-AF6D-B7388DE25D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033471"/>
      </p:ext>
    </p:extLst>
  </p:cSld>
  <p:clrMapOvr>
    <a:masterClrMapping/>
  </p:clrMapOvr>
  <p:transition spd="slow">
    <p:wedg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B440-B50C-4972-9142-15C5E94029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230042"/>
      </p:ext>
    </p:extLst>
  </p:cSld>
  <p:clrMapOvr>
    <a:masterClrMapping/>
  </p:clrMapOvr>
  <p:transition spd="slow">
    <p:wedg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DF37-A8C7-4DAA-B0AD-075BA5D2B1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563939"/>
      </p:ext>
    </p:extLst>
  </p:cSld>
  <p:clrMapOvr>
    <a:masterClrMapping/>
  </p:clrMapOvr>
  <p:transition spd="slow">
    <p:wedg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C11D-439E-4240-9FC2-A2B483D34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845054"/>
      </p:ext>
    </p:extLst>
  </p:cSld>
  <p:clrMapOvr>
    <a:masterClrMapping/>
  </p:clrMapOvr>
  <p:transition spd="slow">
    <p:wedg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8FDE-A935-4E07-8533-A42816C372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789199"/>
      </p:ext>
    </p:extLst>
  </p:cSld>
  <p:clrMapOvr>
    <a:masterClrMapping/>
  </p:clrMapOvr>
  <p:transition spd="slow">
    <p:wedg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E485D-9EFD-4453-B968-40C57E13C8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98114"/>
      </p:ext>
    </p:extLst>
  </p:cSld>
  <p:clrMapOvr>
    <a:masterClrMapping/>
  </p:clrMapOvr>
  <p:transition spd="slow">
    <p:wedg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251D-DFDE-40D0-909C-92E09ECD9D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305646"/>
      </p:ext>
    </p:extLst>
  </p:cSld>
  <p:clrMapOvr>
    <a:masterClrMapping/>
  </p:clrMapOvr>
  <p:transition spd="slow">
    <p:wedg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545C-AE74-4592-907D-0F647BA0E5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798674"/>
      </p:ext>
    </p:extLst>
  </p:cSld>
  <p:clrMapOvr>
    <a:masterClrMapping/>
  </p:clrMapOvr>
  <p:transition spd="slow">
    <p:wedg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49896-5313-4F8C-8FF9-4AE46309CC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970887"/>
      </p:ext>
    </p:extLst>
  </p:cSld>
  <p:clrMapOvr>
    <a:masterClrMapping/>
  </p:clrMapOvr>
  <p:transition spd="slow">
    <p:wedg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9FB0-E2B8-4C18-87EE-09EA1F3DD6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57766"/>
      </p:ext>
    </p:extLst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B440-B50C-4972-9142-15C5E94029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67683"/>
      </p:ext>
    </p:extLst>
  </p:cSld>
  <p:clrMapOvr>
    <a:masterClrMapping/>
  </p:clrMapOvr>
  <p:transition spd="slow">
    <p:wedg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B89-7E37-48D4-B8B4-F77ED9EA99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630634"/>
      </p:ext>
    </p:extLst>
  </p:cSld>
  <p:clrMapOvr>
    <a:masterClrMapping/>
  </p:clrMapOvr>
  <p:transition spd="slow">
    <p:wedg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6355-6720-48BA-A014-C6EC25767C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074477"/>
      </p:ext>
    </p:extLst>
  </p:cSld>
  <p:clrMapOvr>
    <a:masterClrMapping/>
  </p:clrMapOvr>
  <p:transition spd="slow">
    <p:wedg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67-A93D-4B9C-AF6D-B7388DE25D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93386"/>
      </p:ext>
    </p:extLst>
  </p:cSld>
  <p:clrMapOvr>
    <a:masterClrMapping/>
  </p:clrMapOvr>
  <p:transition spd="slow">
    <p:wedg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B440-B50C-4972-9142-15C5E94029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3223"/>
      </p:ext>
    </p:extLst>
  </p:cSld>
  <p:clrMapOvr>
    <a:masterClrMapping/>
  </p:clrMapOvr>
  <p:transition spd="slow">
    <p:wedg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DF37-A8C7-4DAA-B0AD-075BA5D2B1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408869"/>
      </p:ext>
    </p:extLst>
  </p:cSld>
  <p:clrMapOvr>
    <a:masterClrMapping/>
  </p:clrMapOvr>
  <p:transition spd="slow">
    <p:wedg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C11D-439E-4240-9FC2-A2B483D34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60145"/>
      </p:ext>
    </p:extLst>
  </p:cSld>
  <p:clrMapOvr>
    <a:masterClrMapping/>
  </p:clrMapOvr>
  <p:transition spd="slow">
    <p:wedg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8FDE-A935-4E07-8533-A42816C372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039196"/>
      </p:ext>
    </p:extLst>
  </p:cSld>
  <p:clrMapOvr>
    <a:masterClrMapping/>
  </p:clrMapOvr>
  <p:transition spd="slow">
    <p:wedg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E485D-9EFD-4453-B968-40C57E13C8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95000"/>
      </p:ext>
    </p:extLst>
  </p:cSld>
  <p:clrMapOvr>
    <a:masterClrMapping/>
  </p:clrMapOvr>
  <p:transition spd="slow">
    <p:wedg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251D-DFDE-40D0-909C-92E09ECD9D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87630"/>
      </p:ext>
    </p:extLst>
  </p:cSld>
  <p:clrMapOvr>
    <a:masterClrMapping/>
  </p:clrMapOvr>
  <p:transition spd="slow">
    <p:wedg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545C-AE74-4592-907D-0F647BA0E5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444147"/>
      </p:ext>
    </p:extLst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DF37-A8C7-4DAA-B0AD-075BA5D2B1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473247"/>
      </p:ext>
    </p:extLst>
  </p:cSld>
  <p:clrMapOvr>
    <a:masterClrMapping/>
  </p:clrMapOvr>
  <p:transition spd="slow">
    <p:wedg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49896-5313-4F8C-8FF9-4AE46309CC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82555"/>
      </p:ext>
    </p:extLst>
  </p:cSld>
  <p:clrMapOvr>
    <a:masterClrMapping/>
  </p:clrMapOvr>
  <p:transition spd="slow">
    <p:wedg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F9FB0-E2B8-4C18-87EE-09EA1F3DD6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08906"/>
      </p:ext>
    </p:extLst>
  </p:cSld>
  <p:clrMapOvr>
    <a:masterClrMapping/>
  </p:clrMapOvr>
  <p:transition spd="slow">
    <p:wedg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B89-7E37-48D4-B8B4-F77ED9EA997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71852"/>
      </p:ext>
    </p:extLst>
  </p:cSld>
  <p:clrMapOvr>
    <a:masterClrMapping/>
  </p:clrMapOvr>
  <p:transition spd="slow">
    <p:wedg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6355-6720-48BA-A014-C6EC25767C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692646"/>
      </p:ext>
    </p:extLst>
  </p:cSld>
  <p:clrMapOvr>
    <a:masterClrMapping/>
  </p:clrMapOvr>
  <p:transition spd="slow">
    <p:wedg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67-A93D-4B9C-AF6D-B7388DE25D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464587"/>
      </p:ext>
    </p:extLst>
  </p:cSld>
  <p:clrMapOvr>
    <a:masterClrMapping/>
  </p:clrMapOvr>
  <p:transition spd="slow">
    <p:wedg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B440-B50C-4972-9142-15C5E94029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46284"/>
      </p:ext>
    </p:extLst>
  </p:cSld>
  <p:clrMapOvr>
    <a:masterClrMapping/>
  </p:clrMapOvr>
  <p:transition spd="slow">
    <p:wedg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DF37-A8C7-4DAA-B0AD-075BA5D2B1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44544"/>
      </p:ext>
    </p:extLst>
  </p:cSld>
  <p:clrMapOvr>
    <a:masterClrMapping/>
  </p:clrMapOvr>
  <p:transition spd="slow">
    <p:wedg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C11D-439E-4240-9FC2-A2B483D34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379546"/>
      </p:ext>
    </p:extLst>
  </p:cSld>
  <p:clrMapOvr>
    <a:masterClrMapping/>
  </p:clrMapOvr>
  <p:transition spd="slow">
    <p:wedg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8FDE-A935-4E07-8533-A42816C372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803281"/>
      </p:ext>
    </p:extLst>
  </p:cSld>
  <p:clrMapOvr>
    <a:masterClrMapping/>
  </p:clrMapOvr>
  <p:transition spd="slow">
    <p:wedg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E485D-9EFD-4453-B968-40C57E13C8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06130"/>
      </p:ext>
    </p:extLst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3C11D-439E-4240-9FC2-A2B483D34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3392"/>
      </p:ext>
    </p:extLst>
  </p:cSld>
  <p:clrMapOvr>
    <a:masterClrMapping/>
  </p:clrMapOvr>
  <p:transition spd="slow">
    <p:wedg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251D-DFDE-40D0-909C-92E09ECD9D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328946"/>
      </p:ext>
    </p:extLst>
  </p:cSld>
  <p:clrMapOvr>
    <a:masterClrMapping/>
  </p:clrMapOvr>
  <p:transition spd="slow">
    <p:wedg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545C-AE74-4592-907D-0F647BA0E5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37255"/>
      </p:ext>
    </p:extLst>
  </p:cSld>
  <p:clrMapOvr>
    <a:masterClrMapping/>
  </p:clrMapOvr>
  <p:transition spd="slow">
    <p:wedg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49896-5313-4F8C-8FF9-4AE46309CC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404078"/>
      </p:ext>
    </p:extLst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8FDE-A935-4E07-8533-A42816C372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138093"/>
      </p:ext>
    </p:extLst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E485D-9EFD-4453-B968-40C57E13C8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756431"/>
      </p:ext>
    </p:extLst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B49D4-6312-49D2-9180-C40280D2F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51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B49D4-6312-49D2-9180-C40280D2F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3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B49D4-6312-49D2-9180-C40280D2F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52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B49D4-6312-49D2-9180-C40280D2F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B49D4-6312-49D2-9180-C40280D2F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88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B49D4-6312-49D2-9180-C40280D2F36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7.xml"/><Relationship Id="rId6" Type="http://schemas.openxmlformats.org/officeDocument/2006/relationships/image" Target="../media/image11.gif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3688"/>
            <a:ext cx="8153400" cy="3087687"/>
          </a:xfrm>
        </p:spPr>
        <p:txBody>
          <a:bodyPr/>
          <a:lstStyle/>
          <a:p>
            <a:pPr eaLnBrk="1" hangingPunct="1">
              <a:defRPr/>
            </a:pPr>
            <a:r>
              <a:rPr lang="ru-RU" sz="66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Що </a:t>
            </a:r>
            <a:r>
              <a:rPr lang="ru-RU" sz="66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таке</a:t>
            </a:r>
            <a:r>
              <a:rPr lang="ru-RU" sz="66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дружба і </a:t>
            </a:r>
            <a:r>
              <a:rPr lang="ru-RU" sz="66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вміння</a:t>
            </a:r>
            <a:r>
              <a:rPr lang="ru-RU" sz="66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66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дружити</a:t>
            </a:r>
            <a:endParaRPr lang="ru-RU" sz="6600" dirty="0" smtClean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3078" name="Picture 6" descr="D:\Люда\Зоображення\nature3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118" y="4639492"/>
            <a:ext cx="1282881" cy="128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30802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b="1" i="1" dirty="0" err="1" smtClean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Проблемні</a:t>
            </a:r>
            <a:r>
              <a:rPr lang="ru-RU" sz="4800" b="1" i="1" dirty="0" smtClean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800" b="1" i="1" dirty="0" err="1" smtClean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ситуації</a:t>
            </a:r>
            <a:r>
              <a:rPr lang="ru-RU" sz="4800" b="1" i="1" dirty="0" smtClean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Clr>
                <a:srgbClr val="02E247"/>
              </a:buClr>
              <a:defRPr/>
            </a:pPr>
            <a:r>
              <a:rPr lang="ru-RU" smtClean="0"/>
              <a:t> </a:t>
            </a:r>
            <a:endParaRPr lang="ru-RU" sz="44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195513" y="1052513"/>
            <a:ext cx="6948487" cy="5329237"/>
          </a:xfrm>
          <a:prstGeom prst="ellipseRibbon">
            <a:avLst>
              <a:gd name="adj1" fmla="val 12500"/>
              <a:gd name="adj2" fmla="val 75000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2E247"/>
              </a:buClr>
              <a:buSzPct val="70000"/>
              <a:buFont typeface="Wingdings" pitchFamily="2" charset="2"/>
              <a:buNone/>
              <a:defRPr/>
            </a:pP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2E247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Твій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друг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2E247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не </a:t>
            </a: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виконав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2E247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домашнє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задання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і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2E247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просить </a:t>
            </a: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зошита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,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2E247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щоб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списати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44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40040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38400" y="404813"/>
            <a:ext cx="6400800" cy="5691187"/>
          </a:xfrm>
        </p:spPr>
        <p:txBody>
          <a:bodyPr/>
          <a:lstStyle/>
          <a:p>
            <a:pPr algn="ctr" eaLnBrk="1" hangingPunct="1">
              <a:defRPr/>
            </a:pPr>
            <a:endParaRPr lang="ru-RU" sz="480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ru-RU" sz="480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2916238" y="1484313"/>
            <a:ext cx="6227762" cy="4392612"/>
          </a:xfrm>
          <a:prstGeom prst="flowChartPreparation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5454C6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Твій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друг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5454C6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пропонує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тобі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5454C6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вчинити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погано.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44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05956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2124075" y="0"/>
            <a:ext cx="7019925" cy="6453188"/>
          </a:xfrm>
          <a:prstGeom prst="star16">
            <a:avLst>
              <a:gd name="adj" fmla="val 375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Твій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друг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отримує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погані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оцінки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за семестр 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тобі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забороняють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 ним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дружити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928475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2735263" y="981075"/>
            <a:ext cx="6408737" cy="511175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EE103"/>
              </a:buClr>
              <a:buSzPct val="70000"/>
              <a:buFont typeface="Wingdings" pitchFamily="2" charset="2"/>
              <a:buNone/>
              <a:defRPr/>
            </a:pP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EE103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Твій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друг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EE103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вживає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EE103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погані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слова і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0EE103"/>
              </a:buClr>
              <a:buSzPct val="70000"/>
              <a:buFont typeface="Wingdings" pitchFamily="2" charset="2"/>
              <a:buNone/>
              <a:defRPr/>
            </a:pPr>
            <a:r>
              <a:rPr lang="ru-RU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вислови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44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6598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Documents and Settings\Ира\Рабочий стол\для ролика\логотип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1600200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4114800" y="1295400"/>
            <a:ext cx="48006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а </a:t>
            </a:r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знайшов </a:t>
            </a:r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- </a:t>
            </a:r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бережи</a:t>
            </a:r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228600" y="1295400"/>
            <a:ext cx="49530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uk-UA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Arial"/>
                <a:cs typeface="Arial"/>
              </a:rPr>
              <a:t>Нема друга - знайди, ____</a:t>
            </a:r>
          </a:p>
        </p:txBody>
      </p:sp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228600" y="3962400"/>
            <a:ext cx="48006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uk-UA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Arial"/>
                <a:cs typeface="Arial"/>
              </a:rPr>
              <a:t>Один за всіх ______</a:t>
            </a: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5105400" y="2438400"/>
            <a:ext cx="3505200" cy="1143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а </a:t>
            </a:r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май </a:t>
            </a:r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сто </a:t>
            </a:r>
          </a:p>
          <a:p>
            <a:pPr algn="ctr"/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друзів.</a:t>
            </a:r>
            <a:endParaRPr lang="uk-UA" sz="36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CC6600"/>
              </a:solidFill>
              <a:latin typeface="Arial"/>
              <a:cs typeface="Arial"/>
            </a:endParaRPr>
          </a:p>
        </p:txBody>
      </p:sp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228600" y="2438400"/>
            <a:ext cx="59436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uk-UA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Arial"/>
                <a:cs typeface="Arial"/>
              </a:rPr>
              <a:t>Не май сто рублів, ______</a:t>
            </a:r>
          </a:p>
        </p:txBody>
      </p:sp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>
            <a:off x="3810000" y="4038600"/>
            <a:ext cx="426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і всі </a:t>
            </a:r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за одного.</a:t>
            </a:r>
          </a:p>
        </p:txBody>
      </p:sp>
      <p:sp>
        <p:nvSpPr>
          <p:cNvPr id="9" name="WordArt 10"/>
          <p:cNvSpPr>
            <a:spLocks noChangeArrowheads="1" noChangeShapeType="1" noTextEdit="1"/>
          </p:cNvSpPr>
          <p:nvPr/>
        </p:nvSpPr>
        <p:spPr bwMode="auto">
          <a:xfrm>
            <a:off x="304800" y="5257800"/>
            <a:ext cx="6477000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uk-UA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Arial"/>
                <a:cs typeface="Arial"/>
              </a:rPr>
              <a:t> Людина без друзів,______</a:t>
            </a:r>
          </a:p>
        </p:txBody>
      </p:sp>
      <p:sp>
        <p:nvSpPr>
          <p:cNvPr id="10" name="WordArt 11"/>
          <p:cNvSpPr>
            <a:spLocks noChangeArrowheads="1" noChangeShapeType="1" noTextEdit="1"/>
          </p:cNvSpPr>
          <p:nvPr/>
        </p:nvSpPr>
        <p:spPr bwMode="auto">
          <a:xfrm>
            <a:off x="5105400" y="5410200"/>
            <a:ext cx="3352800" cy="1066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щ</a:t>
            </a:r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о </a:t>
            </a:r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дерево</a:t>
            </a:r>
          </a:p>
          <a:p>
            <a:pPr algn="ctr"/>
            <a:r>
              <a:rPr lang="uk-UA" sz="36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без </a:t>
            </a:r>
            <a:r>
              <a:rPr lang="uk-UA" sz="36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коріння.</a:t>
            </a:r>
            <a:endParaRPr lang="uk-UA" sz="36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CC66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134870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7813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Прочитайте </a:t>
            </a:r>
            <a:r>
              <a:rPr lang="ru-RU" sz="40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прислів'я</a:t>
            </a:r>
            <a:r>
              <a:rPr lang="ru-RU" sz="4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ru-RU" sz="40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розмістивши</a:t>
            </a:r>
            <a:r>
              <a:rPr lang="ru-RU" sz="4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правильно слова 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458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Друг в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пізнається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біді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істинний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Друга - 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знайди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має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не,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бережи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знайшов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– а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Здружись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добрим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з , </a:t>
            </a: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стережись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а лихого.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Твій</a:t>
            </a:r>
            <a:r>
              <a:rPr lang="ru-RU" sz="3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друг </a:t>
            </a:r>
            <a:r>
              <a:rPr lang="ru-RU" sz="36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хто</a:t>
            </a:r>
            <a:r>
              <a:rPr lang="ru-RU" sz="3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скажи , я і </a:t>
            </a:r>
            <a:r>
              <a:rPr lang="ru-RU" sz="36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хто</a:t>
            </a:r>
            <a:r>
              <a:rPr lang="ru-RU" sz="3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скажу </a:t>
            </a:r>
            <a:r>
              <a:rPr lang="ru-RU" sz="36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ти</a:t>
            </a:r>
            <a:r>
              <a:rPr lang="ru-RU" sz="3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600" b="1" dirty="0" smtClean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6148" name="Picture 4" descr="borb6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114744"/>
            <a:ext cx="1676400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386861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35608" y="274320"/>
            <a:ext cx="749808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C22EA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C22EA4"/>
                </a:solidFill>
                <a:latin typeface="Corbel" pitchFamily="34" charset="0"/>
              </a:defRPr>
            </a:lvl9pPr>
            <a:extLst/>
          </a:lstStyle>
          <a:p>
            <a:pPr eaLnBrk="1" hangingPunct="1">
              <a:defRPr/>
            </a:pPr>
            <a:r>
              <a:rPr lang="ru-RU" sz="49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     </a:t>
            </a:r>
            <a:r>
              <a:rPr lang="en-US" sz="49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dobe Caslon Pro Bold" pitchFamily="18" charset="0"/>
              </a:rPr>
              <a:t>             </a:t>
            </a:r>
            <a:r>
              <a:rPr lang="uk-UA" sz="49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>        </a:t>
            </a:r>
            <a:br>
              <a:rPr lang="uk-UA" sz="49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</a:br>
            <a:r>
              <a:rPr lang="uk-UA" sz="19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/>
            </a:r>
            <a:br>
              <a:rPr lang="uk-UA" sz="19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</a:br>
            <a:r>
              <a:rPr lang="uk-UA" sz="19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>                 </a:t>
            </a:r>
            <a:r>
              <a:rPr lang="ru-RU" sz="19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Діти</a:t>
            </a:r>
            <a:r>
              <a:rPr lang="ru-RU" sz="19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,</a:t>
            </a:r>
          </a:p>
          <a:p>
            <a:pPr eaLnBrk="1" hangingPunct="1">
              <a:defRPr/>
            </a:pPr>
            <a:r>
              <a:rPr lang="ru-RU" sz="19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давайте </a:t>
            </a:r>
            <a:r>
              <a:rPr lang="ru-RU" sz="19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жити</a:t>
            </a:r>
            <a:r>
              <a:rPr lang="ru-RU" sz="19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 дружно!</a:t>
            </a:r>
            <a:r>
              <a:rPr lang="ru-R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/>
              </a:rPr>
              <a:t>!</a:t>
            </a:r>
          </a:p>
        </p:txBody>
      </p:sp>
      <p:pic>
        <p:nvPicPr>
          <p:cNvPr id="1028" name="Picture 4" descr="http://s008.radikal.ru/i303/1110/7b/ea6afa8c70f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988840"/>
            <a:ext cx="453650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58602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8741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Що </a:t>
            </a:r>
            <a:r>
              <a:rPr lang="ru-RU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таке</a:t>
            </a:r>
            <a:r>
              <a:rPr lang="ru-RU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дружба?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  <a:defRPr/>
            </a:pPr>
            <a:r>
              <a:rPr lang="ru-RU" sz="2800" dirty="0" smtClean="0">
                <a:latin typeface="Comic Sans MS" pitchFamily="66" charset="0"/>
              </a:rPr>
              <a:t>	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Дружба  -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близькі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стосунки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,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що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засновані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на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взаємній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довірі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,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прихильності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та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спільних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4800" dirty="0" err="1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інтересах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.</a:t>
            </a:r>
            <a:r>
              <a:rPr lang="ru-RU" sz="3600" dirty="0" smtClean="0">
                <a:latin typeface="Comic Sans MS" pitchFamily="66" charset="0"/>
              </a:rPr>
              <a:t>	</a:t>
            </a:r>
          </a:p>
        </p:txBody>
      </p:sp>
      <p:pic>
        <p:nvPicPr>
          <p:cNvPr id="7172" name="Picture 5" descr="borb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495800"/>
            <a:ext cx="19050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57544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ru-RU" sz="2800" dirty="0" smtClean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світі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немає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нічого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кращого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і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приємнішого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ніж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дружба.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Виключити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з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життя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дружбу, все одно,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що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залишити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світ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без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сонця</a:t>
            </a: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                                           Цицерон</a:t>
            </a:r>
            <a:endParaRPr lang="ru-RU" sz="2800" dirty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ru-RU" sz="2800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Друзі</a:t>
            </a: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–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найкраща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ознака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життя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безцінний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клад,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чисте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золото</a:t>
            </a: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                                        Сковорода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Дружба 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–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мовчазна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угода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між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двома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доброчесними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і тонкими </a:t>
            </a:r>
            <a:r>
              <a:rPr lang="ru-RU" sz="2800" dirty="0" err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особистостями</a:t>
            </a:r>
            <a:r>
              <a:rPr lang="ru-R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ru-RU" sz="2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                                           Вольтер                                                                                                                                    </a:t>
            </a:r>
          </a:p>
        </p:txBody>
      </p:sp>
      <p:pic>
        <p:nvPicPr>
          <p:cNvPr id="4100" name="Picture 4" descr="bird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77800"/>
            <a:ext cx="1447800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354750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7620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Розкажи</a:t>
            </a:r>
            <a:r>
              <a:rPr lang="ru-RU" sz="6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81400"/>
            <a:ext cx="8229600" cy="25495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4800" dirty="0" smtClean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8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4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Друг – </a:t>
            </a:r>
            <a:r>
              <a:rPr lang="ru-RU" sz="4800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це</a:t>
            </a:r>
            <a:r>
              <a:rPr lang="ru-RU" sz="48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…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800" dirty="0" smtClean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8196" name="Picture 5" descr="duvidas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364" y="685800"/>
            <a:ext cx="4572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442608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25563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Друг</a:t>
            </a:r>
            <a:r>
              <a:rPr lang="ru-RU" sz="5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ru-RU" sz="5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</a:t>
            </a:r>
            <a:r>
              <a:rPr lang="ru-RU" sz="5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той, </a:t>
            </a:r>
            <a:r>
              <a:rPr lang="ru-RU" sz="5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</a:t>
            </a:r>
            <a:r>
              <a:rPr lang="ru-RU" sz="5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</a:t>
            </a:r>
            <a:r>
              <a:rPr lang="ru-RU" sz="5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84555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допоможе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у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важкі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хвилини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-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виручить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коли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ти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потрапиш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біду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-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розуміє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тебе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краще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всіх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-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поділиться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останнім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шматком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хліба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-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нічого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не </a:t>
            </a:r>
            <a:r>
              <a:rPr lang="ru-RU" sz="36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пошкодує</a:t>
            </a:r>
            <a:r>
              <a:rPr lang="ru-RU" sz="36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для тебе.</a:t>
            </a:r>
          </a:p>
          <a:p>
            <a:pPr eaLnBrk="1" hangingPunct="1">
              <a:defRPr/>
            </a:pPr>
            <a:endParaRPr lang="ru-RU" sz="3600" dirty="0" smtClean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3600" dirty="0" smtClean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54521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b="1" dirty="0"/>
              <a:t>Приятель</a:t>
            </a:r>
            <a:r>
              <a:rPr lang="ru-RU" dirty="0"/>
              <a:t> – </a:t>
            </a:r>
            <a:r>
              <a:rPr lang="ru-RU" dirty="0" err="1"/>
              <a:t>людина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у вас </a:t>
            </a:r>
            <a:r>
              <a:rPr lang="ru-RU" dirty="0" err="1"/>
              <a:t>добрі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та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b="1" dirty="0" err="1"/>
              <a:t>Товариш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помічник</a:t>
            </a:r>
            <a:r>
              <a:rPr lang="ru-RU" dirty="0"/>
              <a:t>,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близька</a:t>
            </a:r>
            <a:r>
              <a:rPr lang="ru-RU" dirty="0"/>
              <a:t> за </a:t>
            </a:r>
            <a:r>
              <a:rPr lang="ru-RU" dirty="0" err="1"/>
              <a:t>поглядами</a:t>
            </a:r>
            <a:r>
              <a:rPr lang="ru-RU" dirty="0"/>
              <a:t>, </a:t>
            </a:r>
            <a:r>
              <a:rPr lang="ru-RU" dirty="0" err="1"/>
              <a:t>діяльністю</a:t>
            </a:r>
            <a:r>
              <a:rPr lang="ru-RU" dirty="0"/>
              <a:t>,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b="1" dirty="0"/>
              <a:t>Друг</a:t>
            </a:r>
            <a:r>
              <a:rPr lang="ru-RU" dirty="0"/>
              <a:t> –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близька</a:t>
            </a:r>
            <a:r>
              <a:rPr lang="ru-RU" dirty="0"/>
              <a:t> по духу, за </a:t>
            </a:r>
            <a:r>
              <a:rPr lang="ru-RU" dirty="0" err="1"/>
              <a:t>поглядами</a:t>
            </a:r>
            <a:r>
              <a:rPr lang="ru-RU" dirty="0"/>
              <a:t>, на яку </a:t>
            </a:r>
            <a:r>
              <a:rPr lang="ru-RU" dirty="0" err="1"/>
              <a:t>можна</a:t>
            </a:r>
            <a:r>
              <a:rPr lang="ru-RU" dirty="0"/>
              <a:t>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покластися</a:t>
            </a:r>
            <a:r>
              <a:rPr lang="ru-RU" dirty="0"/>
              <a:t>. 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332656"/>
            <a:ext cx="7239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Словникова робота</a:t>
            </a:r>
            <a:endParaRPr lang="uk-U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463077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2916238" y="1844675"/>
            <a:ext cx="3095625" cy="2354263"/>
          </a:xfrm>
          <a:prstGeom prst="star16">
            <a:avLst>
              <a:gd name="adj" fmla="val 37028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579813" y="2565400"/>
            <a:ext cx="17129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4800">
                <a:solidFill>
                  <a:srgbClr val="FF0000"/>
                </a:solidFill>
                <a:latin typeface="Arial" charset="0"/>
              </a:rPr>
              <a:t> Друг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835150" y="836613"/>
            <a:ext cx="1728788" cy="115252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356100" y="549275"/>
            <a:ext cx="0" cy="12954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>
            <a:off x="5292725" y="836613"/>
            <a:ext cx="1511300" cy="12239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1557338"/>
            <a:ext cx="19796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вірний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0" y="2997200"/>
            <a:ext cx="21955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добрий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0" y="5805488"/>
            <a:ext cx="29876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справедливий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1619250" y="3213100"/>
            <a:ext cx="1368425" cy="71438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2555875" y="3933825"/>
            <a:ext cx="1150938" cy="19431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1547813" y="1989138"/>
            <a:ext cx="1439862" cy="6477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059113" y="6278563"/>
            <a:ext cx="28082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рішучий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V="1">
            <a:off x="4427538" y="4221163"/>
            <a:ext cx="0" cy="1944687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7559675" y="1557338"/>
            <a:ext cx="1584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чуйний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6011863" y="1989138"/>
            <a:ext cx="1368425" cy="503237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7704138" y="2852738"/>
            <a:ext cx="14398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>
                <a:solidFill>
                  <a:srgbClr val="000000"/>
                </a:solidFill>
                <a:latin typeface="Arial" charset="0"/>
              </a:rPr>
              <a:t>розу-</a:t>
            </a: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мний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 flipV="1">
            <a:off x="6084888" y="3141663"/>
            <a:ext cx="15113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0" y="4365625"/>
            <a:ext cx="23764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душевний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V="1">
            <a:off x="2051050" y="3716338"/>
            <a:ext cx="1152525" cy="7921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56325" y="5805488"/>
            <a:ext cx="29876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уважний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H="1" flipV="1">
            <a:off x="5292725" y="4005263"/>
            <a:ext cx="1008063" cy="18716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6732588" y="4221163"/>
            <a:ext cx="26273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довірливий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H="1" flipV="1">
            <a:off x="5724525" y="3716338"/>
            <a:ext cx="1008063" cy="72072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6804025" y="260350"/>
            <a:ext cx="2160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надійний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419475" y="0"/>
            <a:ext cx="1728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800" dirty="0" err="1">
                <a:solidFill>
                  <a:srgbClr val="000000"/>
                </a:solidFill>
                <a:latin typeface="Arial" charset="0"/>
              </a:rPr>
              <a:t>сміливий</a:t>
            </a:r>
            <a:endParaRPr lang="ru-RU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0" y="188913"/>
            <a:ext cx="1800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 err="1">
                <a:solidFill>
                  <a:srgbClr val="000000"/>
                </a:solidFill>
                <a:latin typeface="Arial" charset="0"/>
              </a:rPr>
              <a:t>чесний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69107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3"/>
          <p:cNvSpPr>
            <a:spLocks noChangeShapeType="1"/>
          </p:cNvSpPr>
          <p:nvPr/>
        </p:nvSpPr>
        <p:spPr bwMode="auto">
          <a:xfrm flipH="1" flipV="1">
            <a:off x="2590800" y="2819400"/>
            <a:ext cx="2590800" cy="1676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Line 24"/>
          <p:cNvSpPr>
            <a:spLocks noChangeShapeType="1"/>
          </p:cNvSpPr>
          <p:nvPr/>
        </p:nvSpPr>
        <p:spPr bwMode="auto">
          <a:xfrm flipH="1" flipV="1">
            <a:off x="2514600" y="2971800"/>
            <a:ext cx="2438400" cy="228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Picture 2" descr="C:\Documents and Settings\Ира\Рабочий стол\Классный час\4505bb4f206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3457575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10"/>
          <p:cNvSpPr>
            <a:spLocks noChangeArrowheads="1" noChangeShapeType="1" noTextEdit="1"/>
          </p:cNvSpPr>
          <p:nvPr/>
        </p:nvSpPr>
        <p:spPr bwMode="auto">
          <a:xfrm>
            <a:off x="2438400" y="381000"/>
            <a:ext cx="6477000" cy="1447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41097"/>
              </a:avLst>
            </a:prstTxWarp>
          </a:bodyPr>
          <a:lstStyle/>
          <a:p>
            <a:pPr algn="ctr"/>
            <a:r>
              <a:rPr lang="uk-UA" sz="3600" b="1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Справжній </a:t>
            </a:r>
            <a:r>
              <a:rPr lang="uk-UA" sz="3600" b="1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CC6600"/>
                </a:solidFill>
                <a:latin typeface="Arial"/>
                <a:cs typeface="Arial"/>
              </a:rPr>
              <a:t>ДРУГ -</a:t>
            </a:r>
          </a:p>
        </p:txBody>
      </p:sp>
      <p:sp>
        <p:nvSpPr>
          <p:cNvPr id="6" name="WordArt 11"/>
          <p:cNvSpPr>
            <a:spLocks noChangeArrowheads="1" noChangeShapeType="1" noTextEdit="1"/>
          </p:cNvSpPr>
          <p:nvPr/>
        </p:nvSpPr>
        <p:spPr bwMode="auto">
          <a:xfrm>
            <a:off x="4114800" y="1600200"/>
            <a:ext cx="2743200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скромний</a:t>
            </a:r>
          </a:p>
        </p:txBody>
      </p:sp>
      <p:sp>
        <p:nvSpPr>
          <p:cNvPr id="7" name="WordArt 12"/>
          <p:cNvSpPr>
            <a:spLocks noChangeArrowheads="1" noChangeShapeType="1" noTextEdit="1"/>
          </p:cNvSpPr>
          <p:nvPr/>
        </p:nvSpPr>
        <p:spPr bwMode="auto">
          <a:xfrm>
            <a:off x="2971800" y="3352800"/>
            <a:ext cx="5029200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доброзичливий</a:t>
            </a:r>
          </a:p>
        </p:txBody>
      </p:sp>
      <p:sp>
        <p:nvSpPr>
          <p:cNvPr id="8" name="WordArt 13"/>
          <p:cNvSpPr>
            <a:spLocks noChangeArrowheads="1" noChangeShapeType="1" noTextEdit="1"/>
          </p:cNvSpPr>
          <p:nvPr/>
        </p:nvSpPr>
        <p:spPr bwMode="auto">
          <a:xfrm>
            <a:off x="5334000" y="4191000"/>
            <a:ext cx="3433763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веселий</a:t>
            </a:r>
          </a:p>
        </p:txBody>
      </p:sp>
      <p:sp>
        <p:nvSpPr>
          <p:cNvPr id="9" name="WordArt 14"/>
          <p:cNvSpPr>
            <a:spLocks noChangeArrowheads="1" noChangeShapeType="1" noTextEdit="1"/>
          </p:cNvSpPr>
          <p:nvPr/>
        </p:nvSpPr>
        <p:spPr bwMode="auto">
          <a:xfrm>
            <a:off x="5181600" y="5029200"/>
            <a:ext cx="3352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приємний</a:t>
            </a:r>
          </a:p>
        </p:txBody>
      </p:sp>
      <p:sp>
        <p:nvSpPr>
          <p:cNvPr id="10" name="WordArt 15"/>
          <p:cNvSpPr>
            <a:spLocks noChangeArrowheads="1" noChangeShapeType="1" noTextEdit="1"/>
          </p:cNvSpPr>
          <p:nvPr/>
        </p:nvSpPr>
        <p:spPr bwMode="auto">
          <a:xfrm>
            <a:off x="5334000" y="2514600"/>
            <a:ext cx="3433763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заздрісний</a:t>
            </a:r>
          </a:p>
        </p:txBody>
      </p:sp>
      <p:sp>
        <p:nvSpPr>
          <p:cNvPr id="11" name="WordArt 16"/>
          <p:cNvSpPr>
            <a:spLocks noChangeArrowheads="1" noChangeShapeType="1" noTextEdit="1"/>
          </p:cNvSpPr>
          <p:nvPr/>
        </p:nvSpPr>
        <p:spPr bwMode="auto">
          <a:xfrm>
            <a:off x="304800" y="4267200"/>
            <a:ext cx="3433763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байдужий</a:t>
            </a:r>
          </a:p>
        </p:txBody>
      </p:sp>
      <p:sp>
        <p:nvSpPr>
          <p:cNvPr id="12" name="WordArt 17"/>
          <p:cNvSpPr>
            <a:spLocks noChangeArrowheads="1" noChangeShapeType="1" noTextEdit="1"/>
          </p:cNvSpPr>
          <p:nvPr/>
        </p:nvSpPr>
        <p:spPr bwMode="auto">
          <a:xfrm>
            <a:off x="685800" y="5029200"/>
            <a:ext cx="3276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хвалькуватий</a:t>
            </a:r>
          </a:p>
        </p:txBody>
      </p:sp>
      <p:sp>
        <p:nvSpPr>
          <p:cNvPr id="13" name="WordArt 18"/>
          <p:cNvSpPr>
            <a:spLocks noChangeArrowheads="1" noChangeShapeType="1" noTextEdit="1"/>
          </p:cNvSpPr>
          <p:nvPr/>
        </p:nvSpPr>
        <p:spPr bwMode="auto">
          <a:xfrm>
            <a:off x="2895600" y="2514600"/>
            <a:ext cx="1371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злий</a:t>
            </a:r>
          </a:p>
        </p:txBody>
      </p:sp>
      <p:sp>
        <p:nvSpPr>
          <p:cNvPr id="14" name="WordArt 19"/>
          <p:cNvSpPr>
            <a:spLocks noChangeArrowheads="1" noChangeShapeType="1" noTextEdit="1"/>
          </p:cNvSpPr>
          <p:nvPr/>
        </p:nvSpPr>
        <p:spPr bwMode="auto">
          <a:xfrm>
            <a:off x="1828800" y="5943600"/>
            <a:ext cx="19812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добрий</a:t>
            </a:r>
          </a:p>
        </p:txBody>
      </p:sp>
      <p:sp>
        <p:nvSpPr>
          <p:cNvPr id="15" name="WordArt 20"/>
          <p:cNvSpPr>
            <a:spLocks noChangeArrowheads="1" noChangeShapeType="1" noTextEdit="1"/>
          </p:cNvSpPr>
          <p:nvPr/>
        </p:nvSpPr>
        <p:spPr bwMode="auto">
          <a:xfrm>
            <a:off x="5715000" y="5943600"/>
            <a:ext cx="22098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0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A800"/>
                </a:solidFill>
                <a:effectLst/>
                <a:uLnTx/>
                <a:uFillTx/>
                <a:latin typeface="Arial"/>
                <a:cs typeface="Arial"/>
              </a:rPr>
              <a:t>скупий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H="1">
            <a:off x="2743200" y="1905000"/>
            <a:ext cx="12192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 flipH="1" flipV="1">
            <a:off x="2362200" y="3048000"/>
            <a:ext cx="5334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V="1">
            <a:off x="1752600" y="3810000"/>
            <a:ext cx="304800" cy="2362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1331840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0" y="0"/>
            <a:ext cx="449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4000" b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Дерево дружби</a:t>
            </a:r>
            <a:endParaRPr lang="ru-RU" sz="4000" b="1" dirty="0" smtClean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Picture 1" descr="C:\Documents and Settings\Ира\Рабочий стол\Классный час\Дерево.bmp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14400"/>
            <a:ext cx="5018088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C:\Documents and Settings\Ира\Рабочий стол\Классный час\a5609ddf371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2400"/>
            <a:ext cx="19907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Documents and Settings\Ира\Мои документы\Мои рисунки\animal48.gif"/>
          <p:cNvPicPr>
            <a:picLocks noChangeAspect="1" noChangeArrowheads="1" noCrop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6501">
            <a:off x="304800" y="1295400"/>
            <a:ext cx="666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C:\Documents and Settings\Ира\Мои документы\Мои рисунки\72d75690182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863" y="0"/>
            <a:ext cx="1354137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7668">
            <a:off x="6300192" y="339951"/>
            <a:ext cx="1224136" cy="765085"/>
          </a:xfrm>
          <a:prstGeom prst="rect">
            <a:avLst/>
          </a:prstGeom>
        </p:spPr>
      </p:pic>
      <p:pic>
        <p:nvPicPr>
          <p:cNvPr id="9" name="Picture 29" descr="b39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562888"/>
            <a:ext cx="1292225" cy="13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02966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135</TotalTime>
  <Words>329</Words>
  <Application>Microsoft Office PowerPoint</Application>
  <PresentationFormat>Экран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1_Равновесие</vt:lpstr>
      <vt:lpstr>2_Равновесие</vt:lpstr>
      <vt:lpstr>3_Равновесие</vt:lpstr>
      <vt:lpstr>4_Равновесие</vt:lpstr>
      <vt:lpstr>5_Равновесие</vt:lpstr>
      <vt:lpstr>6_Равновесие</vt:lpstr>
      <vt:lpstr>Що таке дружба і вміння дружити</vt:lpstr>
      <vt:lpstr>Що таке дружба?</vt:lpstr>
      <vt:lpstr>Презентация PowerPoint</vt:lpstr>
      <vt:lpstr>Розкажи…</vt:lpstr>
      <vt:lpstr>Друг- це той, хто…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Проблемні ситуації:</vt:lpstr>
      <vt:lpstr>Презентация PowerPoint</vt:lpstr>
      <vt:lpstr>Презентация PowerPoint</vt:lpstr>
      <vt:lpstr>Презентация PowerPoint</vt:lpstr>
      <vt:lpstr>Презентация PowerPoint</vt:lpstr>
      <vt:lpstr>Прочитайте прислів'я, розмістивши правильно слова  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Phenom</dc:creator>
  <cp:lastModifiedBy>Liudmila</cp:lastModifiedBy>
  <cp:revision>20</cp:revision>
  <dcterms:created xsi:type="dcterms:W3CDTF">2011-12-15T00:39:07Z</dcterms:created>
  <dcterms:modified xsi:type="dcterms:W3CDTF">2015-11-08T18:46:42Z</dcterms:modified>
</cp:coreProperties>
</file>