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6" r:id="rId6"/>
    <p:sldId id="261" r:id="rId7"/>
    <p:sldId id="260" r:id="rId8"/>
    <p:sldId id="267" r:id="rId9"/>
    <p:sldId id="262" r:id="rId10"/>
    <p:sldId id="263" r:id="rId11"/>
    <p:sldId id="264" r:id="rId1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80" d="100"/>
          <a:sy n="80" d="100"/>
        </p:scale>
        <p:origin x="-864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0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8E30-6793-4E57-AC54-C40C7BBABA36}" type="datetimeFigureOut">
              <a:rPr lang="uk-UA" smtClean="0"/>
              <a:t>11.11.2015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C148189A-DBA7-4310-BB77-5C54BB98CA1F}" type="slidenum">
              <a:rPr lang="uk-UA" smtClean="0"/>
              <a:t>‹#›</a:t>
            </a:fld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8E30-6793-4E57-AC54-C40C7BBABA36}" type="datetimeFigureOut">
              <a:rPr lang="uk-UA" smtClean="0"/>
              <a:t>11.11.2015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189A-DBA7-4310-BB77-5C54BB98CA1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8E30-6793-4E57-AC54-C40C7BBABA36}" type="datetimeFigureOut">
              <a:rPr lang="uk-UA" smtClean="0"/>
              <a:t>11.11.2015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189A-DBA7-4310-BB77-5C54BB98CA1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8E30-6793-4E57-AC54-C40C7BBABA36}" type="datetimeFigureOut">
              <a:rPr lang="uk-UA" smtClean="0"/>
              <a:t>11.11.2015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189A-DBA7-4310-BB77-5C54BB98CA1F}" type="slidenum">
              <a:rPr lang="uk-UA" smtClean="0"/>
              <a:t>‹#›</a:t>
            </a:fld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8E30-6793-4E57-AC54-C40C7BBABA36}" type="datetimeFigureOut">
              <a:rPr lang="uk-UA" smtClean="0"/>
              <a:t>11.11.2015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148189A-DBA7-4310-BB77-5C54BB98CA1F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8E30-6793-4E57-AC54-C40C7BBABA36}" type="datetimeFigureOut">
              <a:rPr lang="uk-UA" smtClean="0"/>
              <a:t>11.11.2015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189A-DBA7-4310-BB77-5C54BB98CA1F}" type="slidenum">
              <a:rPr lang="uk-UA" smtClean="0"/>
              <a:t>‹#›</a:t>
            </a:fld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8E30-6793-4E57-AC54-C40C7BBABA36}" type="datetimeFigureOut">
              <a:rPr lang="uk-UA" smtClean="0"/>
              <a:t>11.11.2015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189A-DBA7-4310-BB77-5C54BB98CA1F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8E30-6793-4E57-AC54-C40C7BBABA36}" type="datetimeFigureOut">
              <a:rPr lang="uk-UA" smtClean="0"/>
              <a:t>11.11.2015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189A-DBA7-4310-BB77-5C54BB98CA1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8E30-6793-4E57-AC54-C40C7BBABA36}" type="datetimeFigureOut">
              <a:rPr lang="uk-UA" smtClean="0"/>
              <a:t>11.11.2015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189A-DBA7-4310-BB77-5C54BB98CA1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8E30-6793-4E57-AC54-C40C7BBABA36}" type="datetimeFigureOut">
              <a:rPr lang="uk-UA" smtClean="0"/>
              <a:t>11.11.2015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189A-DBA7-4310-BB77-5C54BB98CA1F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8E30-6793-4E57-AC54-C40C7BBABA36}" type="datetimeFigureOut">
              <a:rPr lang="uk-UA" smtClean="0"/>
              <a:t>11.11.2015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148189A-DBA7-4310-BB77-5C54BB98CA1F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8D98E30-6793-4E57-AC54-C40C7BBABA36}" type="datetimeFigureOut">
              <a:rPr lang="uk-UA" smtClean="0"/>
              <a:t>11.11.2015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C148189A-DBA7-4310-BB77-5C54BB98CA1F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Люда\шаблони і фони\осінні шаблони\osen shabloni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2492896"/>
            <a:ext cx="8229600" cy="1224136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chemeClr val="accent1">
                    <a:lumMod val="75000"/>
                  </a:schemeClr>
                </a:solidFill>
              </a:rPr>
              <a:t>Праця людей восени</a:t>
            </a:r>
            <a:endParaRPr lang="uk-UA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2500" y1="18049" x2="85000" y2="17073"/>
                        <a14:foregroundMark x1="45500" y1="23415" x2="40000" y2="19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861048"/>
            <a:ext cx="19050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8484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1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4082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chemeClr val="accent1">
                    <a:lumMod val="75000"/>
                  </a:schemeClr>
                </a:solidFill>
              </a:rPr>
              <a:t>Восени готують корм домашнім тваринам</a:t>
            </a:r>
            <a:endParaRPr lang="uk-UA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9550" y="3140968"/>
            <a:ext cx="4578150" cy="332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140513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У доброго </a:t>
            </a:r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</a:rPr>
              <a:t>хазяїна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</a:rPr>
              <a:t>восени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 й соломина не </a:t>
            </a:r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</a:rPr>
              <a:t>пропаде</a:t>
            </a:r>
            <a:endParaRPr lang="uk-UA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89058"/>
            <a:ext cx="2672316" cy="200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969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437112"/>
            <a:ext cx="2100064" cy="210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4082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chemeClr val="accent1">
                    <a:lumMod val="75000"/>
                  </a:schemeClr>
                </a:solidFill>
              </a:rPr>
              <a:t>Восени прибирають опале листя</a:t>
            </a:r>
            <a:endParaRPr lang="uk-UA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2" y="1196752"/>
            <a:ext cx="6444796" cy="429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http://vamotkrytka.ru/_ph/57/2/5146101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216" y="293972"/>
            <a:ext cx="2717164" cy="169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5206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iudmila\Desktop\зображення\92838302_large_listopa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964488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339752" y="476672"/>
            <a:ext cx="6347048" cy="55431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</a:rPr>
              <a:t>   У осінній щедрий час</a:t>
            </a:r>
          </a:p>
          <a:p>
            <a:pPr marL="0" indent="0">
              <a:buNone/>
            </a:pP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</a:rPr>
              <a:t> Є турбот багато в нас</a:t>
            </a:r>
          </a:p>
          <a:p>
            <a:pPr marL="0" indent="0">
              <a:buNone/>
            </a:pP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</a:rPr>
              <a:t>Треба урожай зібрати,</a:t>
            </a:r>
          </a:p>
          <a:p>
            <a:pPr marL="0" indent="0">
              <a:buNone/>
            </a:pP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</a:rPr>
              <a:t>У комори поскладати.</a:t>
            </a:r>
          </a:p>
          <a:p>
            <a:pPr marL="0" indent="0">
              <a:buNone/>
            </a:pP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</a:rPr>
              <a:t>Зготувати все на зиму</a:t>
            </a:r>
          </a:p>
          <a:p>
            <a:pPr marL="0" indent="0">
              <a:buNone/>
            </a:pP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</a:rPr>
              <a:t>І собі, і всім тваринам.</a:t>
            </a:r>
          </a:p>
          <a:p>
            <a:pPr marL="0" indent="0">
              <a:buNone/>
            </a:pP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</a:rPr>
              <a:t>Все навкруг </a:t>
            </a:r>
            <a:r>
              <a:rPr lang="uk-UA" b="1" i="1" dirty="0" err="1" smtClean="0">
                <a:solidFill>
                  <a:schemeClr val="accent1">
                    <a:lumMod val="75000"/>
                  </a:schemeClr>
                </a:solidFill>
              </a:rPr>
              <a:t>поприбирати</a:t>
            </a: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</a:rPr>
              <a:t>,</a:t>
            </a:r>
          </a:p>
          <a:p>
            <a:pPr marL="0" indent="0">
              <a:buNone/>
            </a:pP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</a:rPr>
              <a:t>Жовте листя позмітати.</a:t>
            </a:r>
          </a:p>
          <a:p>
            <a:pPr marL="0" indent="0">
              <a:buNone/>
            </a:pP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</a:rPr>
              <a:t>Ще й дерева посадити, </a:t>
            </a:r>
          </a:p>
          <a:p>
            <a:pPr marL="0" indent="0">
              <a:buNone/>
            </a:pPr>
            <a:r>
              <a:rPr lang="uk-UA" b="1" i="1" dirty="0">
                <a:solidFill>
                  <a:schemeClr val="accent1">
                    <a:lumMod val="75000"/>
                  </a:schemeClr>
                </a:solidFill>
              </a:rPr>
              <a:t>О</a:t>
            </a: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</a:rPr>
              <a:t>бкопати </a:t>
            </a: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</a:rPr>
              <a:t>й побілити.</a:t>
            </a:r>
          </a:p>
          <a:p>
            <a:pPr marL="0" indent="0">
              <a:buNone/>
            </a:pP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</a:rPr>
              <a:t>У городі, у саду</a:t>
            </a:r>
          </a:p>
          <a:p>
            <a:pPr marL="0" indent="0">
              <a:buNone/>
            </a:pP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</a:rPr>
              <a:t>Все довести до ладу.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415462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490066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chemeClr val="accent1">
                    <a:lumMod val="75000"/>
                  </a:schemeClr>
                </a:solidFill>
              </a:rPr>
              <a:t>     Восени збирають урожай овочів</a:t>
            </a:r>
            <a:endParaRPr lang="uk-UA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764704"/>
            <a:ext cx="8640960" cy="5255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err="1"/>
              <a:t>Під</a:t>
            </a:r>
            <a:r>
              <a:rPr lang="ru-RU" sz="2000" dirty="0"/>
              <a:t> землею </a:t>
            </a:r>
            <a:r>
              <a:rPr lang="ru-RU" sz="2000" dirty="0" smtClean="0"/>
              <a:t>народилась</a:t>
            </a:r>
          </a:p>
          <a:p>
            <a:pPr marL="0" indent="0">
              <a:buNone/>
            </a:pPr>
            <a:r>
              <a:rPr lang="ru-RU" sz="2000" dirty="0" smtClean="0"/>
              <a:t> </a:t>
            </a:r>
            <a:r>
              <a:rPr lang="ru-RU" sz="2000" dirty="0"/>
              <a:t>і для </a:t>
            </a:r>
            <a:r>
              <a:rPr lang="ru-RU" sz="2000" dirty="0" err="1"/>
              <a:t>борщику</a:t>
            </a:r>
            <a:r>
              <a:rPr lang="ru-RU" sz="2000" dirty="0"/>
              <a:t> </a:t>
            </a:r>
            <a:r>
              <a:rPr lang="ru-RU" sz="2000" dirty="0" err="1"/>
              <a:t>згодилась</a:t>
            </a:r>
            <a:r>
              <a:rPr lang="ru-RU" sz="2000" dirty="0"/>
              <a:t>.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Мене </a:t>
            </a:r>
            <a:r>
              <a:rPr lang="ru-RU" sz="2000" dirty="0" err="1"/>
              <a:t>чистять</a:t>
            </a:r>
            <a:r>
              <a:rPr lang="ru-RU" sz="2000" dirty="0"/>
              <a:t>, </a:t>
            </a:r>
            <a:r>
              <a:rPr lang="ru-RU" sz="2000" dirty="0" err="1"/>
              <a:t>ріжуть</a:t>
            </a:r>
            <a:r>
              <a:rPr lang="ru-RU" sz="2000" dirty="0"/>
              <a:t>, </a:t>
            </a:r>
            <a:r>
              <a:rPr lang="ru-RU" sz="2000" dirty="0" err="1"/>
              <a:t>труть</a:t>
            </a:r>
            <a:r>
              <a:rPr lang="ru-RU" sz="2000" dirty="0"/>
              <a:t>,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err="1" smtClean="0"/>
              <a:t>смажать</a:t>
            </a:r>
            <a:r>
              <a:rPr lang="ru-RU" sz="2000" dirty="0"/>
              <a:t>, </a:t>
            </a:r>
            <a:r>
              <a:rPr lang="ru-RU" sz="2000" dirty="0" err="1"/>
              <a:t>варять</a:t>
            </a:r>
            <a:r>
              <a:rPr lang="ru-RU" sz="2000" dirty="0"/>
              <a:t> і </a:t>
            </a:r>
            <a:r>
              <a:rPr lang="ru-RU" sz="2000" dirty="0" err="1"/>
              <a:t>печуть</a:t>
            </a:r>
            <a:r>
              <a:rPr lang="ru-RU" dirty="0"/>
              <a:t>. </a:t>
            </a:r>
            <a:endParaRPr lang="ru-RU" dirty="0" smtClean="0"/>
          </a:p>
          <a:p>
            <a:pPr marL="0" indent="0">
              <a:buNone/>
            </a:pPr>
            <a:r>
              <a:rPr lang="ru-RU" sz="2000" dirty="0" smtClean="0"/>
              <a:t>                                        </a:t>
            </a:r>
            <a:r>
              <a:rPr lang="ru-RU" sz="2000" dirty="0" err="1" smtClean="0"/>
              <a:t>Сидить</a:t>
            </a:r>
            <a:r>
              <a:rPr lang="ru-RU" sz="2000" dirty="0" smtClean="0"/>
              <a:t> </a:t>
            </a:r>
            <a:r>
              <a:rPr lang="ru-RU" sz="2000" dirty="0"/>
              <a:t>панна у </a:t>
            </a:r>
            <a:r>
              <a:rPr lang="ru-RU" sz="2000" dirty="0" err="1"/>
              <a:t>світлиці</a:t>
            </a:r>
            <a:r>
              <a:rPr lang="ru-RU" sz="2000" dirty="0"/>
              <a:t>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                                        молода</a:t>
            </a:r>
            <a:r>
              <a:rPr lang="ru-RU" sz="2000" dirty="0"/>
              <a:t>, </a:t>
            </a:r>
            <a:r>
              <a:rPr lang="ru-RU" sz="2000" dirty="0" err="1"/>
              <a:t>червонолиця</a:t>
            </a:r>
            <a:r>
              <a:rPr lang="ru-RU" sz="2000" dirty="0"/>
              <a:t>.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                                        </a:t>
            </a:r>
            <a:r>
              <a:rPr lang="ru-RU" sz="2000" dirty="0" err="1" smtClean="0"/>
              <a:t>Хто</a:t>
            </a:r>
            <a:r>
              <a:rPr lang="ru-RU" sz="2000" dirty="0" smtClean="0"/>
              <a:t> </a:t>
            </a:r>
            <a:r>
              <a:rPr lang="ru-RU" sz="2000" dirty="0"/>
              <a:t>до </a:t>
            </a:r>
            <a:r>
              <a:rPr lang="ru-RU" sz="2000" dirty="0" err="1"/>
              <a:t>неї</a:t>
            </a:r>
            <a:r>
              <a:rPr lang="ru-RU" sz="2000" dirty="0"/>
              <a:t> </a:t>
            </a:r>
            <a:r>
              <a:rPr lang="ru-RU" sz="2000" dirty="0" err="1"/>
              <a:t>завітає</a:t>
            </a:r>
            <a:r>
              <a:rPr lang="ru-RU" sz="2000" dirty="0"/>
              <a:t> —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                                        </a:t>
            </a:r>
            <a:r>
              <a:rPr lang="ru-RU" sz="2000" dirty="0" err="1" smtClean="0"/>
              <a:t>вітамінами</a:t>
            </a:r>
            <a:r>
              <a:rPr lang="ru-RU" sz="2000" dirty="0" smtClean="0"/>
              <a:t> </a:t>
            </a:r>
            <a:r>
              <a:rPr lang="ru-RU" sz="2000" dirty="0" err="1"/>
              <a:t>вгощає</a:t>
            </a:r>
            <a:r>
              <a:rPr lang="ru-RU" sz="2000" dirty="0"/>
              <a:t>.</a:t>
            </a:r>
          </a:p>
          <a:p>
            <a:pPr marL="0" indent="0">
              <a:buNone/>
            </a:pPr>
            <a:r>
              <a:rPr lang="ru-RU" sz="2000" dirty="0" err="1"/>
              <a:t>Ріс</a:t>
            </a:r>
            <a:r>
              <a:rPr lang="ru-RU" sz="2000" dirty="0"/>
              <a:t> на </a:t>
            </a:r>
            <a:r>
              <a:rPr lang="ru-RU" sz="2000" dirty="0" err="1"/>
              <a:t>грядці</a:t>
            </a:r>
            <a:r>
              <a:rPr lang="ru-RU" sz="2000" dirty="0"/>
              <a:t> </a:t>
            </a:r>
            <a:r>
              <a:rPr lang="ru-RU" sz="2000" dirty="0" err="1"/>
              <a:t>молодець</a:t>
            </a:r>
            <a:r>
              <a:rPr lang="ru-RU" sz="2000" dirty="0"/>
              <a:t>.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Хап </a:t>
            </a:r>
            <a:r>
              <a:rPr lang="ru-RU" sz="2000" dirty="0"/>
              <a:t>за чуба, — та й </a:t>
            </a:r>
            <a:r>
              <a:rPr lang="ru-RU" sz="2000" dirty="0" err="1"/>
              <a:t>кінець</a:t>
            </a:r>
            <a:r>
              <a:rPr lang="ru-RU" sz="2000" dirty="0"/>
              <a:t>,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err="1" smtClean="0"/>
              <a:t>бо</a:t>
            </a:r>
            <a:r>
              <a:rPr lang="ru-RU" sz="2000" dirty="0" smtClean="0"/>
              <a:t> </a:t>
            </a:r>
            <a:r>
              <a:rPr lang="ru-RU" sz="2000" dirty="0"/>
              <a:t>без </a:t>
            </a:r>
            <a:r>
              <a:rPr lang="ru-RU" sz="2000" dirty="0" err="1"/>
              <a:t>нього</a:t>
            </a:r>
            <a:r>
              <a:rPr lang="ru-RU" sz="2000" dirty="0"/>
              <a:t>, </a:t>
            </a:r>
            <a:r>
              <a:rPr lang="ru-RU" sz="2000" dirty="0" err="1"/>
              <a:t>кажуть</a:t>
            </a:r>
            <a:r>
              <a:rPr lang="ru-RU" sz="2000" dirty="0"/>
              <a:t> люди,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err="1" smtClean="0"/>
              <a:t>борщику</a:t>
            </a:r>
            <a:r>
              <a:rPr lang="ru-RU" sz="2000" dirty="0" smtClean="0"/>
              <a:t> </a:t>
            </a:r>
            <a:r>
              <a:rPr lang="ru-RU" sz="2000" dirty="0"/>
              <a:t>у нас не буде.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764704"/>
            <a:ext cx="1532943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88840"/>
            <a:ext cx="252412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534" y="4221088"/>
            <a:ext cx="24479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956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4082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chemeClr val="accent1">
                    <a:lumMod val="75000"/>
                  </a:schemeClr>
                </a:solidFill>
              </a:rPr>
              <a:t>    Восени  збирають урожай фруктів</a:t>
            </a:r>
            <a:endParaRPr lang="uk-UA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14400" y="908720"/>
            <a:ext cx="7772400" cy="5111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err="1"/>
              <a:t>Мов</a:t>
            </a:r>
            <a:r>
              <a:rPr lang="ru-RU" sz="2000" dirty="0"/>
              <a:t> маленький </a:t>
            </a:r>
            <a:r>
              <a:rPr lang="ru-RU" sz="2000" dirty="0" err="1"/>
              <a:t>м’ячик</a:t>
            </a:r>
            <a:r>
              <a:rPr lang="ru-RU" sz="2000" dirty="0"/>
              <a:t>,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err="1" smtClean="0"/>
              <a:t>Висить</a:t>
            </a:r>
            <a:r>
              <a:rPr lang="ru-RU" sz="2000" dirty="0"/>
              <a:t>, а не </a:t>
            </a:r>
            <a:r>
              <a:rPr lang="ru-RU" sz="2000" dirty="0" err="1"/>
              <a:t>скаче</a:t>
            </a:r>
            <a:r>
              <a:rPr lang="ru-RU" sz="2000" dirty="0"/>
              <a:t>,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err="1" smtClean="0"/>
              <a:t>Рум’яне</a:t>
            </a:r>
            <a:r>
              <a:rPr lang="ru-RU" sz="2000" dirty="0"/>
              <a:t>, </a:t>
            </a:r>
            <a:r>
              <a:rPr lang="ru-RU" sz="2000" dirty="0" err="1"/>
              <a:t>гладеньке</a:t>
            </a:r>
            <a:r>
              <a:rPr lang="ru-RU" sz="2000" dirty="0"/>
              <a:t>,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На </a:t>
            </a:r>
            <a:r>
              <a:rPr lang="ru-RU" sz="2000" dirty="0"/>
              <a:t>смак </a:t>
            </a:r>
            <a:r>
              <a:rPr lang="ru-RU" sz="2000" dirty="0" err="1"/>
              <a:t>солоденьке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r>
              <a:rPr lang="ru-RU" sz="2000" dirty="0" smtClean="0"/>
              <a:t>                    </a:t>
            </a:r>
          </a:p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dirty="0" smtClean="0"/>
              <a:t>                                                       Весною </a:t>
            </a:r>
            <a:r>
              <a:rPr lang="ru-RU" sz="2000" dirty="0" err="1"/>
              <a:t>біле</a:t>
            </a:r>
            <a:r>
              <a:rPr lang="ru-RU" sz="2000" dirty="0"/>
              <a:t>, </a:t>
            </a:r>
            <a:r>
              <a:rPr lang="ru-RU" sz="2000" dirty="0" err="1"/>
              <a:t>літом</a:t>
            </a:r>
            <a:r>
              <a:rPr lang="ru-RU" sz="2000" dirty="0"/>
              <a:t> </a:t>
            </a:r>
            <a:r>
              <a:rPr lang="ru-RU" sz="2000" dirty="0" err="1"/>
              <a:t>зелене</a:t>
            </a:r>
            <a:r>
              <a:rPr lang="ru-RU" sz="2000" dirty="0"/>
              <a:t>,</a:t>
            </a:r>
          </a:p>
          <a:p>
            <a:pPr marL="0" indent="0">
              <a:buNone/>
            </a:pPr>
            <a:r>
              <a:rPr lang="ru-RU" sz="2000" dirty="0"/>
              <a:t>    </a:t>
            </a:r>
            <a:r>
              <a:rPr lang="ru-RU" sz="2000" dirty="0" smtClean="0"/>
              <a:t>                                                   </a:t>
            </a:r>
            <a:r>
              <a:rPr lang="ru-RU" sz="2000" dirty="0" err="1" smtClean="0"/>
              <a:t>Восени</a:t>
            </a:r>
            <a:r>
              <a:rPr lang="ru-RU" sz="2000" dirty="0" smtClean="0"/>
              <a:t> </a:t>
            </a:r>
            <a:r>
              <a:rPr lang="ru-RU" sz="2000" dirty="0" err="1"/>
              <a:t>жовте</a:t>
            </a:r>
            <a:r>
              <a:rPr lang="ru-RU" sz="2000" dirty="0"/>
              <a:t>, зимою добре. </a:t>
            </a: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r>
              <a:rPr lang="ru-RU" sz="2000" dirty="0" err="1"/>
              <a:t>Їх</a:t>
            </a:r>
            <a:r>
              <a:rPr lang="ru-RU" sz="2000" dirty="0"/>
              <a:t> на </a:t>
            </a:r>
            <a:r>
              <a:rPr lang="ru-RU" sz="2000" dirty="0" err="1"/>
              <a:t>гронах</a:t>
            </a:r>
            <a:r>
              <a:rPr lang="ru-RU" sz="2000" dirty="0"/>
              <a:t> не </a:t>
            </a:r>
            <a:r>
              <a:rPr lang="ru-RU" sz="2000" dirty="0" err="1"/>
              <a:t>злічити</a:t>
            </a:r>
            <a:r>
              <a:rPr lang="ru-RU" sz="2000" dirty="0"/>
              <a:t>,</a:t>
            </a:r>
          </a:p>
          <a:p>
            <a:pPr marL="0" indent="0">
              <a:buNone/>
            </a:pPr>
            <a:r>
              <a:rPr lang="ru-RU" sz="2000" dirty="0"/>
              <a:t>Як </a:t>
            </a:r>
            <a:r>
              <a:rPr lang="ru-RU" sz="2000" dirty="0" err="1"/>
              <a:t>вживати</a:t>
            </a:r>
            <a:r>
              <a:rPr lang="ru-RU" sz="2000" dirty="0"/>
              <a:t> – треба </a:t>
            </a:r>
            <a:r>
              <a:rPr lang="ru-RU" sz="2000" dirty="0" err="1"/>
              <a:t>мити</a:t>
            </a:r>
            <a:r>
              <a:rPr lang="ru-RU" sz="2000" dirty="0"/>
              <a:t>.</a:t>
            </a:r>
          </a:p>
          <a:p>
            <a:pPr marL="0" indent="0">
              <a:buNone/>
            </a:pPr>
            <a:r>
              <a:rPr lang="ru-RU" sz="2000" dirty="0"/>
              <a:t>В </a:t>
            </a:r>
            <a:r>
              <a:rPr lang="ru-RU" sz="2000" dirty="0" err="1"/>
              <a:t>їжу</a:t>
            </a:r>
            <a:r>
              <a:rPr lang="ru-RU" sz="2000" dirty="0"/>
              <a:t>, у вино, на </a:t>
            </a:r>
            <a:r>
              <a:rPr lang="ru-RU" sz="2000" dirty="0" err="1"/>
              <a:t>сік</a:t>
            </a:r>
            <a:r>
              <a:rPr lang="ru-RU" sz="2000" dirty="0"/>
              <a:t>,</a:t>
            </a:r>
          </a:p>
          <a:p>
            <a:pPr marL="0" indent="0">
              <a:buNone/>
            </a:pPr>
            <a:r>
              <a:rPr lang="ru-RU" sz="2000" dirty="0" err="1"/>
              <a:t>Вистачить</a:t>
            </a:r>
            <a:r>
              <a:rPr lang="ru-RU" sz="2000" dirty="0"/>
              <a:t> на </a:t>
            </a:r>
            <a:r>
              <a:rPr lang="ru-RU" sz="2000" dirty="0" err="1"/>
              <a:t>цілий</a:t>
            </a:r>
            <a:r>
              <a:rPr lang="ru-RU" sz="2000" dirty="0"/>
              <a:t> </a:t>
            </a:r>
            <a:r>
              <a:rPr lang="ru-RU" sz="2000" dirty="0" err="1"/>
              <a:t>рік</a:t>
            </a:r>
            <a:r>
              <a:rPr lang="ru-RU" sz="2000" dirty="0"/>
              <a:t>!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4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90600"/>
            <a:ext cx="1502296" cy="150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1876" y1="8600" x2="54194" y2="29300"/>
                        <a14:foregroundMark x1="60596" y1="4300" x2="54194" y2="7900"/>
                        <a14:foregroundMark x1="50552" y1="13900" x2="51876" y2="1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527216"/>
            <a:ext cx="1578521" cy="174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4196" y1="9668" x2="24749" y2="23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184" y="4005064"/>
            <a:ext cx="1669840" cy="214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6763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4082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chemeClr val="accent1">
                    <a:lumMod val="75000"/>
                  </a:schemeClr>
                </a:solidFill>
              </a:rPr>
              <a:t>Восени люди збирають гриби</a:t>
            </a:r>
            <a:endParaRPr lang="uk-UA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312368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http://liubavyshka.ru/_ph/159/2/44185938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464" y="698401"/>
            <a:ext cx="1872930" cy="187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4392488" cy="329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2348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Восени роблять заготовки на зиму</a:t>
            </a:r>
            <a:endParaRPr lang="uk-UA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9"/>
            <a:ext cx="403244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7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913535"/>
            <a:ext cx="4914116" cy="297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44858"/>
            <a:ext cx="2301632" cy="22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57" y="4653136"/>
            <a:ext cx="2863205" cy="190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203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4082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chemeClr val="accent1">
                    <a:lumMod val="75000"/>
                  </a:schemeClr>
                </a:solidFill>
              </a:rPr>
              <a:t>                  Восени саджають дерева</a:t>
            </a:r>
            <a:endParaRPr lang="uk-UA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7"/>
            <a:ext cx="3384376" cy="450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ivrika.ru/wp-content/uploads/2013/01/tu-bi-shvat-derevo-300x2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92896"/>
            <a:ext cx="285750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4739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>
                <a:solidFill>
                  <a:schemeClr val="accent1">
                    <a:lumMod val="75000"/>
                  </a:schemeClr>
                </a:solidFill>
              </a:rPr>
              <a:t>     Восени обкопують та білять дерева </a:t>
            </a:r>
            <a:endParaRPr lang="uk-UA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33563"/>
            <a:ext cx="5878861" cy="437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7892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62074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chemeClr val="accent1">
                    <a:lumMod val="75000"/>
                  </a:schemeClr>
                </a:solidFill>
              </a:rPr>
              <a:t>           Восени висаджують часник</a:t>
            </a:r>
            <a:endParaRPr lang="uk-UA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196752"/>
            <a:ext cx="6773592" cy="44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1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630" y="4653136"/>
            <a:ext cx="2916260" cy="206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2020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586</TotalTime>
  <Words>238</Words>
  <Application>Microsoft Office PowerPoint</Application>
  <PresentationFormat>Экран (4:3)</PresentationFormat>
  <Paragraphs>48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Справедливость</vt:lpstr>
      <vt:lpstr>Праця людей восени</vt:lpstr>
      <vt:lpstr>Презентация PowerPoint</vt:lpstr>
      <vt:lpstr>     Восени збирають урожай овочів</vt:lpstr>
      <vt:lpstr>    Восени  збирають урожай фруктів</vt:lpstr>
      <vt:lpstr>Восени люди збирають гриби</vt:lpstr>
      <vt:lpstr>Восени роблять заготовки на зиму</vt:lpstr>
      <vt:lpstr>                  Восени саджають дерева</vt:lpstr>
      <vt:lpstr>     Восени обкопують та білять дерева </vt:lpstr>
      <vt:lpstr>           Восени висаджують часник</vt:lpstr>
      <vt:lpstr>Восени готують корм домашнім тваринам</vt:lpstr>
      <vt:lpstr>Восени прибирають опале листя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Liudmila</dc:creator>
  <cp:lastModifiedBy>Liudmila</cp:lastModifiedBy>
  <cp:revision>92</cp:revision>
  <dcterms:created xsi:type="dcterms:W3CDTF">2015-11-09T07:22:33Z</dcterms:created>
  <dcterms:modified xsi:type="dcterms:W3CDTF">2015-11-11T16:08:46Z</dcterms:modified>
</cp:coreProperties>
</file>