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6" r:id="rId13"/>
    <p:sldId id="265" r:id="rId14"/>
    <p:sldId id="268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7E9B-87A5-4AF2-9801-1E4C79882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BB26-6282-49F1-96AF-9F11186367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6563-6B87-4C75-BCD3-CFCCB45B5E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3959-77D4-474E-A6AA-CA7320E8B1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1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A1DF-4E42-4772-A081-0FA1CCB381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A4E4-09B6-4C7B-BECF-AF1E055600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3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7E9B-87A5-4AF2-9801-1E4C79882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BB26-6282-49F1-96AF-9F11186367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FD1B-E768-4C0B-BBCD-08DE3717F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72DB-8CCF-4FD9-8BC0-5FD811DAFE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5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2D54-6D48-4609-A7D7-A26DE5EE6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97AC-D486-4E0A-826D-D70A70354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7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FB93-6581-49A2-B4BE-B50B9B5433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B495-ADD3-4702-AF5B-56D26A926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EE7E-D669-427B-8A7B-4C4AB07411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D590-B834-4C01-94AD-F7190D2810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7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B2B3-05FA-43A7-B847-A0F4FBF098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BB86-3F3C-4962-B5F4-148CDD7663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D2DF-3B56-4F36-AB55-0D3FDF0469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DBA8-266D-4F2C-B2E5-C718A1682D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0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A9D8-877D-4BBB-9598-18E34F387B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ABE5-D366-4FF8-8D5F-1F9920E5C0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8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FD1B-E768-4C0B-BBCD-08DE3717F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72DB-8CCF-4FD9-8BC0-5FD811DAFE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59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2268-0207-482D-B53E-2F0ACE593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D074-97E6-48F4-A571-DE3AB4EC1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34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6563-6B87-4C75-BCD3-CFCCB45B5E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3959-77D4-474E-A6AA-CA7320E8B1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16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A1DF-4E42-4772-A081-0FA1CCB381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A4E4-09B6-4C7B-BECF-AF1E055600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30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7E9B-87A5-4AF2-9801-1E4C798827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CBB26-6282-49F1-96AF-9F11186367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CFD1B-E768-4C0B-BBCD-08DE3717F7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72DB-8CCF-4FD9-8BC0-5FD811DAFE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59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2D54-6D48-4609-A7D7-A26DE5EE6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97AC-D486-4E0A-826D-D70A70354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78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FB93-6581-49A2-B4BE-B50B9B5433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B495-ADD3-4702-AF5B-56D26A926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1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EE7E-D669-427B-8A7B-4C4AB07411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D590-B834-4C01-94AD-F7190D2810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72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B2B3-05FA-43A7-B847-A0F4FBF098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BB86-3F3C-4962-B5F4-148CDD7663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05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D2DF-3B56-4F36-AB55-0D3FDF0469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DBA8-266D-4F2C-B2E5-C718A1682D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2D54-6D48-4609-A7D7-A26DE5EE6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97AC-D486-4E0A-826D-D70A70354F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78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A9D8-877D-4BBB-9598-18E34F387B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ABE5-D366-4FF8-8D5F-1F9920E5C0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84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2268-0207-482D-B53E-2F0ACE593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D074-97E6-48F4-A571-DE3AB4EC1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34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A6563-6B87-4C75-BCD3-CFCCB45B5E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E3959-77D4-474E-A6AA-CA7320E8B1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1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A1DF-4E42-4772-A081-0FA1CCB381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FA4E4-09B6-4C7B-BECF-AF1E055600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30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86742-B0FC-4AA7-B9AE-2824B714381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3E45-E2FA-499D-8A5F-5475BFC333B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19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4057-5BCE-43CA-A3F6-46399187403B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36F4-0F7F-4684-9E08-594FC3873467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25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4294-0B93-4A7E-A07A-B16D9A63DCC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AFB6-C679-4F2B-A679-4382EED3680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34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5C33-EB1E-4BCE-A5A8-4158F6CBDDF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6EEC-DC2F-415A-BE6B-1FD43D96AF0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48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739-0D3B-4AC8-85B3-50E0A0B5FA8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BB11-4D88-46C2-AF8B-A45B22E77EE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41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573D-C0A7-4E3F-92AC-A3702D64F3DE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F3000-A5DA-4B47-A6A3-73C14ED5D12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9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FB93-6581-49A2-B4BE-B50B9B5433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B495-ADD3-4702-AF5B-56D26A926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1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E733-5708-44BD-95F4-09B25FC9E89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5A69-EA51-4C38-A155-0BA511A1EE9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81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F9C6-AAFD-4846-8896-51E0E904560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091B-AF8A-4B35-BAC9-07C06FE220D8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7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D6CD-2872-41A9-B040-E0EF3F8030F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0583-A93C-40CC-80CB-DCD6D88FD2E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7C4E6-B3C5-4B38-B26C-2939BCAD1E0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F8D2-0162-4454-9475-29DA829BE21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331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6A37-AAD8-4492-9ABD-69186DBA6BD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74FC-0EA9-42B4-ACA7-3BC20672BED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008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3F726-38D0-45FF-80B7-06A53B7A017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30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EADD-77B9-47DB-89F3-BFD91088D93A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4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EE7E-D669-427B-8A7B-4C4AB07411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D590-B834-4C01-94AD-F7190D2810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7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B2B3-05FA-43A7-B847-A0F4FBF098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BB86-3F3C-4962-B5F4-148CDD7663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9D2DF-3B56-4F36-AB55-0D3FDF0469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EDBA8-266D-4F2C-B2E5-C718A1682D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2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A9D8-877D-4BBB-9598-18E34F387B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ABE5-D366-4FF8-8D5F-1F9920E5C0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2268-0207-482D-B53E-2F0ACE5935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D074-97E6-48F4-A571-DE3AB4EC1C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3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A7047-A8F5-41C7-A7D8-3F83116F8C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22B378-2A53-490B-A4B8-7665FECC06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A7047-A8F5-41C7-A7D8-3F83116F8C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22B378-2A53-490B-A4B8-7665FECC06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A7047-A8F5-41C7-A7D8-3F83116F8C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22B378-2A53-490B-A4B8-7665FECC06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1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810526-17BE-40C5-9DC4-53F1E0CE8B0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24.01.2016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91CF07-7EAC-4E71-8B50-8D346B87898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54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980728"/>
            <a:ext cx="6671918" cy="18002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Праця людей взимку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9222" name="Picture 6" descr="http://dl9.glitter-graphics.net/pub/804/804249pbto52wkv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96"/>
            <a:ext cx="8811766" cy="42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12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Розчищення снігу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0" y="1707663"/>
            <a:ext cx="4537153" cy="340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7663"/>
            <a:ext cx="3143250" cy="207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2610"/>
            <a:ext cx="31432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652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                           </a:t>
            </a:r>
            <a:r>
              <a:rPr lang="uk-UA" sz="2400" dirty="0" smtClean="0">
                <a:solidFill>
                  <a:srgbClr val="002060"/>
                </a:solidFill>
              </a:rPr>
              <a:t>Холодно взимку зайчатам і білці,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Песику – в будці, в сараї – корівці.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Мерзнуть у котика лапки і вуха,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Мерзне ворона в лиху завірюху.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Горю зарадити можемо –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В будку собачці соломи положимо,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Зайчикові покладемо під кущик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Кілька морквинок, листочок капусти,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Теплу корівці поставим водичку,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Птицям </a:t>
            </a:r>
            <a:r>
              <a:rPr lang="uk-UA" sz="2400" dirty="0" err="1" smtClean="0">
                <a:solidFill>
                  <a:srgbClr val="002060"/>
                </a:solidFill>
              </a:rPr>
              <a:t>насиплемо</a:t>
            </a:r>
            <a:r>
              <a:rPr lang="uk-UA" sz="2400" dirty="0" smtClean="0">
                <a:solidFill>
                  <a:srgbClr val="002060"/>
                </a:solidFill>
              </a:rPr>
              <a:t> крихт в годівничку.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Як допоможемо дружно, малята,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</a:t>
            </a:r>
            <a:r>
              <a:rPr lang="uk-UA" sz="2400" dirty="0" err="1" smtClean="0">
                <a:solidFill>
                  <a:srgbClr val="002060"/>
                </a:solidFill>
              </a:rPr>
              <a:t>Виживуть</a:t>
            </a:r>
            <a:r>
              <a:rPr lang="uk-UA" sz="2400" dirty="0" smtClean="0">
                <a:solidFill>
                  <a:srgbClr val="002060"/>
                </a:solidFill>
              </a:rPr>
              <a:t> взимку птахи і звірята.</a:t>
            </a:r>
          </a:p>
          <a:p>
            <a:pPr marL="0" indent="0">
              <a:buNone/>
            </a:pPr>
            <a:r>
              <a:rPr lang="uk-UA" sz="2400" dirty="0" smtClean="0">
                <a:solidFill>
                  <a:srgbClr val="002060"/>
                </a:solidFill>
              </a:rPr>
              <a:t>							</a:t>
            </a:r>
            <a:r>
              <a:rPr lang="uk-UA" sz="2400" dirty="0" err="1" smtClean="0">
                <a:solidFill>
                  <a:srgbClr val="002060"/>
                </a:solidFill>
              </a:rPr>
              <a:t>Л.Левченко</a:t>
            </a:r>
            <a:endParaRPr lang="uk-UA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52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 smtClean="0">
                <a:solidFill>
                  <a:srgbClr val="0070C0"/>
                </a:solidFill>
              </a:rPr>
              <a:t>Особливості праці людей взимку пов’язані з природними змінами: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0070C0"/>
                </a:solidFill>
              </a:rPr>
              <a:t>значним похолоданням;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0070C0"/>
                </a:solidFill>
              </a:rPr>
              <a:t>випаданням снігу;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0070C0"/>
                </a:solidFill>
              </a:rPr>
              <a:t>замерзанням води.</a:t>
            </a:r>
            <a:endParaRPr lang="uk-UA" b="1" i="1" dirty="0">
              <a:solidFill>
                <a:srgbClr val="0070C0"/>
              </a:solidFill>
            </a:endParaRPr>
          </a:p>
        </p:txBody>
      </p:sp>
      <p:pic>
        <p:nvPicPr>
          <p:cNvPr id="39938" name="Picture 2" descr="http://novymgodom.ru/_ph/18/2/47286929.gif?14448502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647"/>
            <a:ext cx="5928593" cy="28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724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З настанням перших холодів утеплюють вікна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9577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801716" cy="426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724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Взимку виникає необхідність обігріву житлових приміщень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56792"/>
            <a:ext cx="4381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9411"/>
            <a:ext cx="4272136" cy="32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7248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>
                <a:solidFill>
                  <a:srgbClr val="002060"/>
                </a:solidFill>
              </a:rPr>
              <a:t>Взимку підтримують температурний режим у сховищах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9774"/>
            <a:ext cx="3289784" cy="219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393332" cy="26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31236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652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Робота в саду і на городі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4245868" cy="288032"/>
          </a:xfrm>
        </p:spPr>
        <p:txBody>
          <a:bodyPr/>
          <a:lstStyle/>
          <a:p>
            <a:r>
              <a:rPr lang="uk-UA" sz="2000" dirty="0" smtClean="0">
                <a:solidFill>
                  <a:srgbClr val="002060"/>
                </a:solidFill>
              </a:rPr>
              <a:t>Струшування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з гілок снігу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275856" y="692696"/>
            <a:ext cx="4041775" cy="432048"/>
          </a:xfrm>
        </p:spPr>
        <p:txBody>
          <a:bodyPr/>
          <a:lstStyle/>
          <a:p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Скидання снігу з теплиць</a:t>
            </a:r>
            <a:endParaRPr lang="uk-UA" sz="2000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" y="1101255"/>
            <a:ext cx="323685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70" y="1124744"/>
            <a:ext cx="2966730" cy="199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" y="4437112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582" y="3892986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</a:t>
            </a:r>
            <a:r>
              <a:rPr lang="uk-UA" sz="2000" dirty="0" smtClean="0"/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Снігозатримання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45" y="4437112"/>
            <a:ext cx="3235325" cy="189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3892986"/>
            <a:ext cx="305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   </a:t>
            </a:r>
            <a:r>
              <a:rPr lang="uk-UA" sz="2400" b="1" dirty="0" smtClean="0">
                <a:solidFill>
                  <a:srgbClr val="002060"/>
                </a:solidFill>
              </a:rPr>
              <a:t>Обрізка дерев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01" y="4437112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59401" y="3892986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Перевірка насіння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01" y="1124744"/>
            <a:ext cx="28575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72200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Підготовка інвентаря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52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Допомога птахам та диким тваринам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2" y="2168860"/>
            <a:ext cx="474081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17032"/>
            <a:ext cx="285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652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8127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Догляд за домашніми тваринами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17792" cy="27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182516" cy="2788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74600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652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К-1\Pictures\фомина\23-11-2010-10-08-27-P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7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Для попередження задухи риби прорубують ополонки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35" y="462567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4547"/>
            <a:ext cx="3802393" cy="28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46526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Другая 16">
      <a:dk1>
        <a:sysClr val="windowText" lastClr="000000"/>
      </a:dk1>
      <a:lt1>
        <a:sysClr val="window" lastClr="FFFFFF"/>
      </a:lt1>
      <a:dk2>
        <a:srgbClr val="007DEA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005DAF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87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1_Тема Office</vt:lpstr>
      <vt:lpstr>2_Тема Office</vt:lpstr>
      <vt:lpstr>3_Тема Office</vt:lpstr>
      <vt:lpstr>Апекс</vt:lpstr>
      <vt:lpstr>Праця людей взимку</vt:lpstr>
      <vt:lpstr>Презентация PowerPoint</vt:lpstr>
      <vt:lpstr>З настанням перших холодів утеплюють вікна</vt:lpstr>
      <vt:lpstr>Взимку виникає необхідність обігріву житлових приміщень</vt:lpstr>
      <vt:lpstr>Взимку підтримують температурний режим у сховищах</vt:lpstr>
      <vt:lpstr>Робота в саду і на городі</vt:lpstr>
      <vt:lpstr>Допомога птахам та диким тваринам </vt:lpstr>
      <vt:lpstr>Догляд за домашніми тваринами</vt:lpstr>
      <vt:lpstr>Для попередження задухи риби прорубують ополонки</vt:lpstr>
      <vt:lpstr>Розчищення снігу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Liudmila</dc:creator>
  <cp:lastModifiedBy>Liudmila</cp:lastModifiedBy>
  <cp:revision>56</cp:revision>
  <dcterms:created xsi:type="dcterms:W3CDTF">2016-01-24T09:01:10Z</dcterms:created>
  <dcterms:modified xsi:type="dcterms:W3CDTF">2016-01-24T12:10:55Z</dcterms:modified>
</cp:coreProperties>
</file>