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9" r:id="rId5"/>
    <p:sldId id="261" r:id="rId6"/>
    <p:sldId id="262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900"/>
    <a:srgbClr val="800000"/>
    <a:srgbClr val="CC9900"/>
    <a:srgbClr val="6E5552"/>
    <a:srgbClr val="FF9933"/>
    <a:srgbClr val="62C53B"/>
    <a:srgbClr val="0C788E"/>
    <a:srgbClr val="660066"/>
    <a:srgbClr val="800080"/>
    <a:srgbClr val="422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>
        <p:scale>
          <a:sx n="69" d="100"/>
          <a:sy n="69" d="100"/>
        </p:scale>
        <p:origin x="12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8F9FD-D1D5-4D51-9C48-4DDCA422C21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65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437C2-36E0-43FF-A80F-DAC805E134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29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6C9E6-1C64-463A-8661-F0C5B1ABCFF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838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7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1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7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CE05-CE2E-447A-B7D8-656E37EA280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888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1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3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8F9FD-D1D5-4D51-9C48-4DDCA422C21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8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CE05-CE2E-447A-B7D8-656E37EA280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40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70A3A-102E-4BDB-881F-C05259E336C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1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DA8FE-E673-4A57-A000-4BE672DB39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94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416BF-5E17-4BE0-9A5B-86D7881B1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7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4CFA-BF80-45F2-96DE-B35614694ED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39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791B2-B2F9-40B4-A206-AC9D710D8BB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1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70A3A-102E-4BDB-881F-C05259E336C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359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9954-B0AC-498B-8341-EB9143F2EDC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67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F28C0-912C-4BBC-AA00-3BDA689103B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0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437C2-36E0-43FF-A80F-DAC805E1347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6C9E6-1C64-463A-8661-F0C5B1ABCFF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DA8FE-E673-4A57-A000-4BE672DB39F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5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416BF-5E17-4BE0-9A5B-86D7881B13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28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4CFA-BF80-45F2-96DE-B35614694E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52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791B2-B2F9-40B4-A206-AC9D710D8BB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8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9954-B0AC-498B-8341-EB9143F2EDC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56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F28C0-912C-4BBC-AA00-3BDA689103B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60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 smtClean="0"/>
              <a:t>Haga clic para modificar el estilo de texto del patrón</a:t>
            </a:r>
          </a:p>
          <a:p>
            <a:pPr lvl="1"/>
            <a:r>
              <a:rPr lang="es-ES" altLang="uk-UA" smtClean="0"/>
              <a:t>Segundo nivel</a:t>
            </a:r>
          </a:p>
          <a:p>
            <a:pPr lvl="2"/>
            <a:r>
              <a:rPr lang="es-ES" altLang="uk-UA" smtClean="0"/>
              <a:t>Tercer nivel</a:t>
            </a:r>
          </a:p>
          <a:p>
            <a:pPr lvl="3"/>
            <a:r>
              <a:rPr lang="es-ES" altLang="uk-UA" smtClean="0"/>
              <a:t>Cuarto nivel</a:t>
            </a:r>
          </a:p>
          <a:p>
            <a:pPr lvl="4"/>
            <a:r>
              <a:rPr lang="es-ES" altLang="uk-UA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B398E68-F691-4D8C-B9B9-8D8B07B17BB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A668B4-8309-4B6C-B018-E99629016B2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12.10.2015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857FF4-8E02-4E5C-BACC-D93963160EE8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4279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uk-UA" smtClean="0"/>
              <a:t>Haga clic para modificar el estilo de texto del patrón</a:t>
            </a:r>
          </a:p>
          <a:p>
            <a:pPr lvl="1"/>
            <a:r>
              <a:rPr lang="es-ES" altLang="uk-UA" smtClean="0"/>
              <a:t>Segundo nivel</a:t>
            </a:r>
          </a:p>
          <a:p>
            <a:pPr lvl="2"/>
            <a:r>
              <a:rPr lang="es-ES" altLang="uk-UA" smtClean="0"/>
              <a:t>Tercer nivel</a:t>
            </a:r>
          </a:p>
          <a:p>
            <a:pPr lvl="3"/>
            <a:r>
              <a:rPr lang="es-ES" altLang="uk-UA" smtClean="0"/>
              <a:t>Cuarto nivel</a:t>
            </a:r>
          </a:p>
          <a:p>
            <a:pPr lvl="4"/>
            <a:r>
              <a:rPr lang="es-ES" altLang="uk-UA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B398E68-F691-4D8C-B9B9-8D8B07B17BB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8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Users\Liudmila\Desktop\sound_cd4_13.mp3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if5gif.ucoz.ru/_ph/12/658722416.gi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if5gif.ucoz.ru/_ph/12/658722416.gi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772400" cy="1683618"/>
          </a:xfrm>
        </p:spPr>
        <p:txBody>
          <a:bodyPr/>
          <a:lstStyle/>
          <a:p>
            <a:r>
              <a:rPr lang="uk-UA" b="1" i="1" dirty="0" smtClean="0"/>
              <a:t>Кругообіг води в природі</a:t>
            </a:r>
            <a:endParaRPr lang="uk-UA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Люда\малюнки\Новая папка (2)\5ec398ee5de6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6028"/>
            <a:ext cx="9143999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860032" y="548680"/>
            <a:ext cx="3888432" cy="194421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річці великій, </a:t>
            </a:r>
          </a:p>
          <a:p>
            <a:pPr marL="45720" indent="0">
              <a:buNone/>
            </a:pPr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струмочку малому</a:t>
            </a:r>
          </a:p>
          <a:p>
            <a:pPr marL="45720" indent="0">
              <a:buNone/>
            </a:pP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Бігла водичка,</a:t>
            </a:r>
          </a:p>
          <a:p>
            <a:pPr marL="45720" indent="0">
              <a:buNone/>
            </a:pPr>
            <a:r>
              <a:rPr lang="uk-UA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знаючи втоми.</a:t>
            </a:r>
            <a:endParaRPr lang="uk-UA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sound_cd4_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Люда\малюнки\Новая папка (2)\5ec398ee5de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6028"/>
            <a:ext cx="9143999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Картинка 1 из 610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89" y="3842808"/>
            <a:ext cx="2980110" cy="2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3645024"/>
            <a:ext cx="4038600" cy="2345467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Сонечко вийшло,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Запроменилось.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Водичка у річці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Вмить заіскрилась.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671 L -0.00191 -0.13162 C -0.00191 -0.1876 0.18107 -0.46449 0.2375 -0.46449 L 0.56753 -0.6955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2" y="-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Люда\малюнки\Новая папка (2)\5ec398ee5de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6028"/>
            <a:ext cx="9143999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Картинка 1 из 610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547792"/>
            <a:ext cx="2980110" cy="2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>
            <a:spLocks noChangeArrowheads="1"/>
          </p:cNvSpPr>
          <p:nvPr/>
        </p:nvSpPr>
        <p:spPr bwMode="auto">
          <a:xfrm flipH="1">
            <a:off x="2268538" y="3141663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rgbClr val="FFFFFF"/>
                </a:solidFill>
                <a:latin typeface="Constantia" pitchFamily="18" charset="0"/>
              </a:rPr>
              <a:t/>
            </a:r>
            <a:br>
              <a:rPr lang="ru-RU" kern="0">
                <a:solidFill>
                  <a:srgbClr val="FFFFFF"/>
                </a:solidFill>
                <a:latin typeface="Constantia" pitchFamily="18" charset="0"/>
              </a:rPr>
            </a:br>
            <a:endParaRPr lang="ru-RU" ker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7" name="Выноска-облако 7"/>
          <p:cNvSpPr>
            <a:spLocks noChangeArrowheads="1"/>
          </p:cNvSpPr>
          <p:nvPr/>
        </p:nvSpPr>
        <p:spPr bwMode="auto">
          <a:xfrm>
            <a:off x="1403350" y="2852738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rgbClr val="FFFFFF"/>
                </a:solidFill>
                <a:latin typeface="Constantia" pitchFamily="18" charset="0"/>
              </a:rPr>
              <a:t/>
            </a:r>
            <a:br>
              <a:rPr lang="ru-RU" kern="0">
                <a:solidFill>
                  <a:srgbClr val="FFFFFF"/>
                </a:solidFill>
                <a:latin typeface="Constantia" pitchFamily="18" charset="0"/>
              </a:rPr>
            </a:br>
            <a:endParaRPr lang="ru-RU" ker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455653" y="2230329"/>
            <a:ext cx="484188" cy="673100"/>
            <a:chOff x="2608" y="436"/>
            <a:chExt cx="1575" cy="2103"/>
          </a:xfrm>
        </p:grpSpPr>
        <p:pic>
          <p:nvPicPr>
            <p:cNvPr id="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14" name="Oval 2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257400" y="2412502"/>
            <a:ext cx="484187" cy="673100"/>
            <a:chOff x="2608" y="436"/>
            <a:chExt cx="1575" cy="2103"/>
          </a:xfrm>
        </p:grpSpPr>
        <p:pic>
          <p:nvPicPr>
            <p:cNvPr id="2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5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29" name="Oval 2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0" name="Oval 2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1" name="Oval 2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23" name="AutoShape 29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26" name="Oval 3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27" name="Oval 3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28" name="Oval 3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2" name="Group 35"/>
          <p:cNvGrpSpPr>
            <a:grpSpLocks/>
          </p:cNvGrpSpPr>
          <p:nvPr/>
        </p:nvGrpSpPr>
        <p:grpSpPr bwMode="auto">
          <a:xfrm flipH="1">
            <a:off x="2339975" y="2349500"/>
            <a:ext cx="484188" cy="673100"/>
            <a:chOff x="2608" y="436"/>
            <a:chExt cx="1575" cy="2103"/>
          </a:xfrm>
        </p:grpSpPr>
        <p:pic>
          <p:nvPicPr>
            <p:cNvPr id="3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37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2" name="Oval 39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3" name="Oval 40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35" name="AutoShape 41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7" name="Group 43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38" name="Oval 4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9" name="Oval 4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0" name="Oval 4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4" name="Group 47"/>
          <p:cNvGrpSpPr>
            <a:grpSpLocks/>
          </p:cNvGrpSpPr>
          <p:nvPr/>
        </p:nvGrpSpPr>
        <p:grpSpPr bwMode="auto">
          <a:xfrm>
            <a:off x="971550" y="2565400"/>
            <a:ext cx="484188" cy="673100"/>
            <a:chOff x="2608" y="436"/>
            <a:chExt cx="1575" cy="2103"/>
          </a:xfrm>
        </p:grpSpPr>
        <p:pic>
          <p:nvPicPr>
            <p:cNvPr id="4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9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4" name="Oval 5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47" name="AutoShape 53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8" name="Oval 54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9" name="Group 55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50" name="Oval 5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1" name="Oval 5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2" name="Oval 5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56" name="Group 59"/>
          <p:cNvGrpSpPr>
            <a:grpSpLocks/>
          </p:cNvGrpSpPr>
          <p:nvPr/>
        </p:nvGrpSpPr>
        <p:grpSpPr bwMode="auto">
          <a:xfrm>
            <a:off x="1979613" y="3500438"/>
            <a:ext cx="503237" cy="720725"/>
            <a:chOff x="2608" y="436"/>
            <a:chExt cx="1575" cy="2103"/>
          </a:xfrm>
        </p:grpSpPr>
        <p:pic>
          <p:nvPicPr>
            <p:cNvPr id="5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61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65" name="Oval 6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6" name="Oval 6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7" name="Oval 6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59" name="AutoShape 65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60" name="Oval 66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61" name="Group 67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62" name="Oval 68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3" name="Oval 69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4" name="Oval 70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68" name="Group 71"/>
          <p:cNvGrpSpPr>
            <a:grpSpLocks/>
          </p:cNvGrpSpPr>
          <p:nvPr/>
        </p:nvGrpSpPr>
        <p:grpSpPr bwMode="auto">
          <a:xfrm>
            <a:off x="3196725" y="2493169"/>
            <a:ext cx="557212" cy="817562"/>
            <a:chOff x="2608" y="436"/>
            <a:chExt cx="1575" cy="2103"/>
          </a:xfrm>
        </p:grpSpPr>
        <p:pic>
          <p:nvPicPr>
            <p:cNvPr id="6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73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77" name="Oval 7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8" name="Oval 7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9" name="Oval 7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71" name="AutoShape 77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72" name="Oval 78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73" name="Group 79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5" name="Oval 8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80" name="Group 83"/>
          <p:cNvGrpSpPr>
            <a:grpSpLocks/>
          </p:cNvGrpSpPr>
          <p:nvPr/>
        </p:nvGrpSpPr>
        <p:grpSpPr bwMode="auto">
          <a:xfrm>
            <a:off x="1763713" y="4221163"/>
            <a:ext cx="484187" cy="673100"/>
            <a:chOff x="2608" y="436"/>
            <a:chExt cx="1575" cy="2103"/>
          </a:xfrm>
        </p:grpSpPr>
        <p:pic>
          <p:nvPicPr>
            <p:cNvPr id="8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Group 85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89" name="Oval 8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0" name="Oval 8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1" name="Oval 8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sp>
          <p:nvSpPr>
            <p:cNvPr id="83" name="AutoShape 89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84" name="Oval 90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85" name="Group 91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86" name="Oval 9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87" name="Oval 9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88" name="Oval 9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sp>
        <p:nvSpPr>
          <p:cNvPr id="94" name="Выноска-облако 7"/>
          <p:cNvSpPr>
            <a:spLocks noChangeArrowheads="1"/>
          </p:cNvSpPr>
          <p:nvPr/>
        </p:nvSpPr>
        <p:spPr bwMode="auto">
          <a:xfrm>
            <a:off x="250825" y="3141663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rgbClr val="FFFFFF"/>
                </a:solidFill>
                <a:latin typeface="Constantia" pitchFamily="18" charset="0"/>
              </a:rPr>
              <a:t/>
            </a:r>
            <a:br>
              <a:rPr lang="ru-RU" kern="0">
                <a:solidFill>
                  <a:srgbClr val="FFFFFF"/>
                </a:solidFill>
                <a:latin typeface="Constantia" pitchFamily="18" charset="0"/>
              </a:rPr>
            </a:br>
            <a:endParaRPr lang="ru-RU" ker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pic>
        <p:nvPicPr>
          <p:cNvPr id="8199" name="Picture 7" descr="http://www.bajena.com/pictures/Oblako1%20cop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00" y="100647"/>
            <a:ext cx="242887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661248" y="4524608"/>
            <a:ext cx="6025553" cy="2072744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Парою стала частина води,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 піднялась до висоти.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Парою стала водичка ота,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вітром у мандри пустилась вона.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44444E-6 L 0.04722 -0.252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1.85185E-6 L 0.00503 -0.269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44444E-6 L -0.11806 -0.546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3.33333E-6 L -0.16024 -0.28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7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767 -0.44097 L 0.0158 -0.02107 " pathEditMode="relative" rAng="0" ptsTypes="AA">
                                      <p:cBhvr>
                                        <p:cTn id="45" dur="2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75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934 -0.25232 L -0.00052 -0.01088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51 -0.0081 L -0.27378 -0.301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75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372 -0.0169 L 0.32084 -0.016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Люда\малюнки\Новая папка (2)\5ec398ee5de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6028"/>
            <a:ext cx="9143999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3645024"/>
            <a:ext cx="4038600" cy="2345467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Хмарка повнішала,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 стала.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Доки могла,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водичку тримала.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http://www.bajena.com/pictures/Oblako1%20cop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32656"/>
            <a:ext cx="295480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0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0" y="717859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86" y="142409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6516688" y="2205038"/>
            <a:ext cx="433387" cy="673100"/>
            <a:chOff x="204" y="935"/>
            <a:chExt cx="1575" cy="2103"/>
          </a:xfrm>
        </p:grpSpPr>
        <p:pic>
          <p:nvPicPr>
            <p:cNvPr id="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7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11" name="Oval 98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12" name="Group 99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7" name="Oval 100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8" name="Oval 101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9" name="Oval 102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4" name="Oval 104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5" name="Oval 105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6" name="Oval 106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6" name="Group 124"/>
          <p:cNvGrpSpPr>
            <a:grpSpLocks/>
          </p:cNvGrpSpPr>
          <p:nvPr/>
        </p:nvGrpSpPr>
        <p:grpSpPr bwMode="auto">
          <a:xfrm>
            <a:off x="6659563" y="3284538"/>
            <a:ext cx="433387" cy="673100"/>
            <a:chOff x="204" y="935"/>
            <a:chExt cx="1575" cy="2103"/>
          </a:xfrm>
        </p:grpSpPr>
        <p:pic>
          <p:nvPicPr>
            <p:cNvPr id="3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12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9" name="Oval 12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0" name="Group 12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5" name="Oval 12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6" name="Oval 13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7" name="Oval 1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1" name="Group 13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2" name="Oval 13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3" name="Oval 13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4" name="Oval 13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8" name="Group 136"/>
          <p:cNvGrpSpPr>
            <a:grpSpLocks/>
          </p:cNvGrpSpPr>
          <p:nvPr/>
        </p:nvGrpSpPr>
        <p:grpSpPr bwMode="auto">
          <a:xfrm>
            <a:off x="7308850" y="2276475"/>
            <a:ext cx="360363" cy="528638"/>
            <a:chOff x="204" y="935"/>
            <a:chExt cx="1575" cy="2103"/>
          </a:xfrm>
        </p:grpSpPr>
        <p:pic>
          <p:nvPicPr>
            <p:cNvPr id="4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51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52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57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8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9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53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54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5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56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60" name="Group 148"/>
          <p:cNvGrpSpPr>
            <a:grpSpLocks/>
          </p:cNvGrpSpPr>
          <p:nvPr/>
        </p:nvGrpSpPr>
        <p:grpSpPr bwMode="auto">
          <a:xfrm>
            <a:off x="7235825" y="2852738"/>
            <a:ext cx="433388" cy="673100"/>
            <a:chOff x="204" y="935"/>
            <a:chExt cx="1575" cy="2103"/>
          </a:xfrm>
        </p:grpSpPr>
        <p:pic>
          <p:nvPicPr>
            <p:cNvPr id="6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150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63" name="Oval 151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64" name="Group 152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69" name="Oval 15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0" name="Oval 15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1" name="Oval 15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65" name="Group 156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66" name="Oval 15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7" name="Oval 15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68" name="Oval 15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72" name="Group 160"/>
          <p:cNvGrpSpPr>
            <a:grpSpLocks/>
          </p:cNvGrpSpPr>
          <p:nvPr/>
        </p:nvGrpSpPr>
        <p:grpSpPr bwMode="auto">
          <a:xfrm>
            <a:off x="7740650" y="2276475"/>
            <a:ext cx="433388" cy="673100"/>
            <a:chOff x="204" y="935"/>
            <a:chExt cx="1575" cy="2103"/>
          </a:xfrm>
        </p:grpSpPr>
        <p:pic>
          <p:nvPicPr>
            <p:cNvPr id="7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AutoShape 162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75" name="Oval 163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76" name="Group 164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81" name="Oval 16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82" name="Oval 16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83" name="Oval 16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77" name="Group 168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78" name="Oval 16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79" name="Oval 17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80" name="Oval 17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84" name="Group 172"/>
          <p:cNvGrpSpPr>
            <a:grpSpLocks/>
          </p:cNvGrpSpPr>
          <p:nvPr/>
        </p:nvGrpSpPr>
        <p:grpSpPr bwMode="auto">
          <a:xfrm>
            <a:off x="6156325" y="2708275"/>
            <a:ext cx="433388" cy="673100"/>
            <a:chOff x="204" y="935"/>
            <a:chExt cx="1575" cy="2103"/>
          </a:xfrm>
        </p:grpSpPr>
        <p:pic>
          <p:nvPicPr>
            <p:cNvPr id="8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8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8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9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8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9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9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96" name="Group 184"/>
          <p:cNvGrpSpPr>
            <a:grpSpLocks/>
          </p:cNvGrpSpPr>
          <p:nvPr/>
        </p:nvGrpSpPr>
        <p:grpSpPr bwMode="auto">
          <a:xfrm>
            <a:off x="8316913" y="1844675"/>
            <a:ext cx="360362" cy="530225"/>
            <a:chOff x="204" y="935"/>
            <a:chExt cx="1575" cy="2103"/>
          </a:xfrm>
        </p:grpSpPr>
        <p:pic>
          <p:nvPicPr>
            <p:cNvPr id="9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AutoShape 18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99" name="Oval 18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100" name="Group 18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05" name="Oval 18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06" name="Oval 19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07" name="Oval 19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101" name="Group 19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02" name="Oval 19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03" name="Oval 19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104" name="Oval 19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14" name="Group 172"/>
          <p:cNvGrpSpPr>
            <a:grpSpLocks/>
          </p:cNvGrpSpPr>
          <p:nvPr/>
        </p:nvGrpSpPr>
        <p:grpSpPr bwMode="auto">
          <a:xfrm>
            <a:off x="3059832" y="1836961"/>
            <a:ext cx="433388" cy="673100"/>
            <a:chOff x="204" y="935"/>
            <a:chExt cx="1575" cy="2103"/>
          </a:xfrm>
        </p:grpSpPr>
        <p:pic>
          <p:nvPicPr>
            <p:cNvPr id="31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1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1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2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2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2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1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2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2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2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26" name="Group 172"/>
          <p:cNvGrpSpPr>
            <a:grpSpLocks/>
          </p:cNvGrpSpPr>
          <p:nvPr/>
        </p:nvGrpSpPr>
        <p:grpSpPr bwMode="auto">
          <a:xfrm>
            <a:off x="395536" y="2040740"/>
            <a:ext cx="433388" cy="673100"/>
            <a:chOff x="204" y="935"/>
            <a:chExt cx="1575" cy="2103"/>
          </a:xfrm>
        </p:grpSpPr>
        <p:pic>
          <p:nvPicPr>
            <p:cNvPr id="32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29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30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35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36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37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31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32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33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34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38" name="Group 172"/>
          <p:cNvGrpSpPr>
            <a:grpSpLocks/>
          </p:cNvGrpSpPr>
          <p:nvPr/>
        </p:nvGrpSpPr>
        <p:grpSpPr bwMode="auto">
          <a:xfrm>
            <a:off x="1187624" y="2749180"/>
            <a:ext cx="433388" cy="673100"/>
            <a:chOff x="204" y="935"/>
            <a:chExt cx="1575" cy="2103"/>
          </a:xfrm>
        </p:grpSpPr>
        <p:pic>
          <p:nvPicPr>
            <p:cNvPr id="33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0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41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42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47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48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49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43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44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45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46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50" name="Group 172"/>
          <p:cNvGrpSpPr>
            <a:grpSpLocks/>
          </p:cNvGrpSpPr>
          <p:nvPr/>
        </p:nvGrpSpPr>
        <p:grpSpPr bwMode="auto">
          <a:xfrm>
            <a:off x="1907704" y="2024465"/>
            <a:ext cx="433388" cy="673100"/>
            <a:chOff x="204" y="935"/>
            <a:chExt cx="1575" cy="2103"/>
          </a:xfrm>
        </p:grpSpPr>
        <p:pic>
          <p:nvPicPr>
            <p:cNvPr id="35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2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53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54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59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60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61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55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56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57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58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62" name="Group 172"/>
          <p:cNvGrpSpPr>
            <a:grpSpLocks/>
          </p:cNvGrpSpPr>
          <p:nvPr/>
        </p:nvGrpSpPr>
        <p:grpSpPr bwMode="auto">
          <a:xfrm>
            <a:off x="2341092" y="3026497"/>
            <a:ext cx="433388" cy="673100"/>
            <a:chOff x="204" y="935"/>
            <a:chExt cx="1575" cy="2103"/>
          </a:xfrm>
        </p:grpSpPr>
        <p:pic>
          <p:nvPicPr>
            <p:cNvPr id="36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4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65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66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71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72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73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67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68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69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70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74" name="Group 172"/>
          <p:cNvGrpSpPr>
            <a:grpSpLocks/>
          </p:cNvGrpSpPr>
          <p:nvPr/>
        </p:nvGrpSpPr>
        <p:grpSpPr bwMode="auto">
          <a:xfrm>
            <a:off x="4160454" y="2304792"/>
            <a:ext cx="433388" cy="673100"/>
            <a:chOff x="204" y="935"/>
            <a:chExt cx="1575" cy="2103"/>
          </a:xfrm>
        </p:grpSpPr>
        <p:pic>
          <p:nvPicPr>
            <p:cNvPr id="37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7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7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8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8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8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7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8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8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8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86" name="Group 172"/>
          <p:cNvGrpSpPr>
            <a:grpSpLocks/>
          </p:cNvGrpSpPr>
          <p:nvPr/>
        </p:nvGrpSpPr>
        <p:grpSpPr bwMode="auto">
          <a:xfrm>
            <a:off x="2553245" y="2306448"/>
            <a:ext cx="433388" cy="673100"/>
            <a:chOff x="204" y="935"/>
            <a:chExt cx="1575" cy="2103"/>
          </a:xfrm>
        </p:grpSpPr>
        <p:pic>
          <p:nvPicPr>
            <p:cNvPr id="38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8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389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390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95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96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97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391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92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93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394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398" name="Group 172"/>
          <p:cNvGrpSpPr>
            <a:grpSpLocks/>
          </p:cNvGrpSpPr>
          <p:nvPr/>
        </p:nvGrpSpPr>
        <p:grpSpPr bwMode="auto">
          <a:xfrm>
            <a:off x="3601046" y="2793974"/>
            <a:ext cx="433388" cy="673100"/>
            <a:chOff x="204" y="935"/>
            <a:chExt cx="1575" cy="2103"/>
          </a:xfrm>
        </p:grpSpPr>
        <p:pic>
          <p:nvPicPr>
            <p:cNvPr id="39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01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02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07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08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09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03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04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05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06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10" name="Group 172"/>
          <p:cNvGrpSpPr>
            <a:grpSpLocks/>
          </p:cNvGrpSpPr>
          <p:nvPr/>
        </p:nvGrpSpPr>
        <p:grpSpPr bwMode="auto">
          <a:xfrm>
            <a:off x="4687271" y="2793974"/>
            <a:ext cx="433388" cy="673100"/>
            <a:chOff x="204" y="935"/>
            <a:chExt cx="1575" cy="2103"/>
          </a:xfrm>
        </p:grpSpPr>
        <p:pic>
          <p:nvPicPr>
            <p:cNvPr id="41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13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14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19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20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21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15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16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17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18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22" name="Group 136"/>
          <p:cNvGrpSpPr>
            <a:grpSpLocks/>
          </p:cNvGrpSpPr>
          <p:nvPr/>
        </p:nvGrpSpPr>
        <p:grpSpPr bwMode="auto">
          <a:xfrm>
            <a:off x="4196966" y="3211479"/>
            <a:ext cx="360363" cy="528638"/>
            <a:chOff x="204" y="935"/>
            <a:chExt cx="1575" cy="2103"/>
          </a:xfrm>
        </p:grpSpPr>
        <p:pic>
          <p:nvPicPr>
            <p:cNvPr id="42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25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26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31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32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33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27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28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29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30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34" name="Group 136"/>
          <p:cNvGrpSpPr>
            <a:grpSpLocks/>
          </p:cNvGrpSpPr>
          <p:nvPr/>
        </p:nvGrpSpPr>
        <p:grpSpPr bwMode="auto">
          <a:xfrm>
            <a:off x="582787" y="2924969"/>
            <a:ext cx="360363" cy="528638"/>
            <a:chOff x="204" y="935"/>
            <a:chExt cx="1575" cy="2103"/>
          </a:xfrm>
        </p:grpSpPr>
        <p:pic>
          <p:nvPicPr>
            <p:cNvPr id="43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6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37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38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43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44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45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39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40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41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42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46" name="Group 136"/>
          <p:cNvGrpSpPr>
            <a:grpSpLocks/>
          </p:cNvGrpSpPr>
          <p:nvPr/>
        </p:nvGrpSpPr>
        <p:grpSpPr bwMode="auto">
          <a:xfrm>
            <a:off x="5509744" y="2285916"/>
            <a:ext cx="360363" cy="528638"/>
            <a:chOff x="204" y="935"/>
            <a:chExt cx="1575" cy="2103"/>
          </a:xfrm>
        </p:grpSpPr>
        <p:pic>
          <p:nvPicPr>
            <p:cNvPr id="44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49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50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55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56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57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51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52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53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54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58" name="Group 136"/>
          <p:cNvGrpSpPr>
            <a:grpSpLocks/>
          </p:cNvGrpSpPr>
          <p:nvPr/>
        </p:nvGrpSpPr>
        <p:grpSpPr bwMode="auto">
          <a:xfrm>
            <a:off x="3079421" y="3475798"/>
            <a:ext cx="360363" cy="528638"/>
            <a:chOff x="204" y="935"/>
            <a:chExt cx="1575" cy="2103"/>
          </a:xfrm>
        </p:grpSpPr>
        <p:pic>
          <p:nvPicPr>
            <p:cNvPr id="45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sp>
          <p:nvSpPr>
            <p:cNvPr id="461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Text" lastClr="000000"/>
                </a:solidFill>
                <a:latin typeface="Trebuchet MS"/>
              </a:endParaRPr>
            </a:p>
          </p:txBody>
        </p:sp>
        <p:grpSp>
          <p:nvGrpSpPr>
            <p:cNvPr id="462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67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68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69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  <p:grpSp>
          <p:nvGrpSpPr>
            <p:cNvPr id="463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64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65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  <p:sp>
            <p:nvSpPr>
              <p:cNvPr id="466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kern="0">
                  <a:solidFill>
                    <a:sysClr val="windowText" lastClr="000000"/>
                  </a:solidFill>
                  <a:latin typeface="Trebuchet MS"/>
                </a:endParaRPr>
              </a:p>
            </p:txBody>
          </p:sp>
        </p:grpSp>
      </p:grpSp>
      <p:pic>
        <p:nvPicPr>
          <p:cNvPr id="2" name="3D-zvuk-Shum--dozhd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6858001"/>
            <a:ext cx="609600" cy="708992"/>
          </a:xfrm>
          <a:prstGeom prst="rect">
            <a:avLst/>
          </a:prstGeom>
        </p:spPr>
      </p:pic>
      <p:sp>
        <p:nvSpPr>
          <p:cNvPr id="20" name="Объект 19"/>
          <p:cNvSpPr>
            <a:spLocks noGrp="1"/>
          </p:cNvSpPr>
          <p:nvPr>
            <p:ph sz="half" idx="2"/>
          </p:nvPr>
        </p:nvSpPr>
        <p:spPr>
          <a:xfrm>
            <a:off x="2341092" y="4797152"/>
            <a:ext cx="6345708" cy="1329011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 з дощем до землі опустилась,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що потоки із неба полились.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iudmila\Desktop\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4149080"/>
            <a:ext cx="6948264" cy="1977083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Збігли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потоки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усі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струмки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Всі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ті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струмки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– у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великі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річки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Бігла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водичка до моря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ота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Хмарка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ж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змарніла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і стала мала.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Сонечко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зійде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, попросить водичку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В небо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здійнятись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хмарки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-сестрички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754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iudmila\Desktop\image007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1" y="0"/>
            <a:ext cx="9127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13985</TotalTime>
  <Words>126</Words>
  <Application>Microsoft Office PowerPoint</Application>
  <PresentationFormat>Экран (4:3)</PresentationFormat>
  <Paragraphs>28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Wingdings</vt:lpstr>
      <vt:lpstr>Diseño predeterminado</vt:lpstr>
      <vt:lpstr>Воздушный поток</vt:lpstr>
      <vt:lpstr>2_Diseño predeterminado</vt:lpstr>
      <vt:lpstr>Кругообіг води в природі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PPT Backgrounds</dc:title>
  <dc:creator>Free PPT Backgrounds</dc:creator>
  <dc:description>Free PPT Backgrounds_x000d_
http://www.freepptbackgrounds.net</dc:description>
  <cp:lastModifiedBy>Liudmila</cp:lastModifiedBy>
  <cp:revision>811</cp:revision>
  <dcterms:created xsi:type="dcterms:W3CDTF">2010-05-23T14:28:12Z</dcterms:created>
  <dcterms:modified xsi:type="dcterms:W3CDTF">2015-10-12T20:27:58Z</dcterms:modified>
</cp:coreProperties>
</file>