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9" r:id="rId3"/>
    <p:sldId id="300" r:id="rId4"/>
    <p:sldId id="270" r:id="rId5"/>
    <p:sldId id="301" r:id="rId6"/>
    <p:sldId id="267" r:id="rId7"/>
    <p:sldId id="303" r:id="rId8"/>
    <p:sldId id="304" r:id="rId9"/>
    <p:sldId id="266" r:id="rId10"/>
    <p:sldId id="268" r:id="rId11"/>
    <p:sldId id="280" r:id="rId12"/>
    <p:sldId id="305" r:id="rId13"/>
    <p:sldId id="308" r:id="rId14"/>
    <p:sldId id="307" r:id="rId15"/>
    <p:sldId id="281" r:id="rId16"/>
    <p:sldId id="306" r:id="rId17"/>
    <p:sldId id="275" r:id="rId18"/>
    <p:sldId id="274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86387" autoAdjust="0"/>
  </p:normalViewPr>
  <p:slideViewPr>
    <p:cSldViewPr>
      <p:cViewPr>
        <p:scale>
          <a:sx n="60" d="100"/>
          <a:sy n="60" d="100"/>
        </p:scale>
        <p:origin x="-14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89844-DF84-4535-ABB5-AD631880C1F8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4236A-1779-4872-832A-5F0BE660B9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31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4236A-1779-4872-832A-5F0BE660B96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56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DDF0-A3AE-457A-802A-1C6B7710594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430A-78C8-4F6F-81A8-4601251D7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0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A6B3-A63E-4991-B90D-82FF902651BE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461C-1EAC-4101-AEBC-0B473C96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6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0B40-AB7A-4503-95D0-97D66CD49BC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9678-476E-4EC7-B097-BF3FC70E6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2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C2C6-7724-40B4-957D-90723831ABD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EB5A-2D39-4D5F-AD74-BE0C8C5E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2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DF32-A765-4644-BA87-9278BF4F82A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F027-46E5-4BBD-8DE5-5234AB83D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E593-965A-4482-BB1E-E59527EB4534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AD3B-ABE9-4A41-8E0C-673753C40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4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5CA8-7505-43D7-9145-ACDB581B264C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22D5-682C-4567-9D25-EB1939DBD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978-9473-4307-9047-FA9F26F71B59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614-F122-45DE-A0B3-21667811F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1009-0B18-4828-8193-AF76D528957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1239-67AE-45F6-BBB6-383C08BB5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3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B6FC-1769-472B-AC4F-0EA5E7CE9326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25FB-1168-4E11-AB2E-C8E6694EC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5385-8299-41EB-A7DD-9D3CE4779FE0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9141-2C4D-490A-9849-A26BBF214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4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72DB-98DD-42CF-B617-EE384B9F5BA0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82A9-F041-44F5-B517-05E6D9005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5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C4AC-2D55-4A7A-87C3-B6051808E8D5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94D4-A666-4C44-AE04-FA976CD18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8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859E-1857-4126-942A-A6DDC3577E6E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66AA-D083-4AF5-883E-331B51C87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E86C-39D3-4715-9668-49D15924D9DC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33B4-8F5C-450A-897B-B61454E2C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5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2D37A5-712D-4EDA-8C9D-8550C87D4ED7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B9245-6767-44F4-8449-F27E24C2C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Liudmila\Desktop\&#1047;&#1072;&#1075;&#1072;&#1076;&#1082;&#1080;%20&#1087;&#1088;&#1086;%20&#1075;&#1088;&#1080;&#1073;&#1080;%20-%20&#1042;&#1095;&#1080;&#1084;&#1086;&#1089;&#1100;%20&#1074;&#1110;&#1076;&#1075;&#1072;&#1076;&#1091;&#1074;&#1072;&#1090;&#1080;%20&#1079;&#1072;&#1075;&#1072;&#1076;&#1082;&#108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548680"/>
            <a:ext cx="5616624" cy="352839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Гриби</a:t>
            </a:r>
            <a:endParaRPr lang="ru-RU" sz="66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905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35238"/>
            <a:ext cx="1651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341438"/>
            <a:ext cx="27193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98538"/>
            <a:ext cx="28400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404664"/>
            <a:ext cx="56690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Чим подібні гриби?</a:t>
            </a:r>
            <a:endParaRPr lang="ru-RU" sz="4400" b="1" dirty="0">
              <a:ln w="1905"/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725144"/>
            <a:ext cx="648072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 чим відрізняються</a:t>
            </a: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613" y="5445125"/>
            <a:ext cx="568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/>
              <a:t>( Забарвленням, розмірами)</a:t>
            </a:r>
            <a:endParaRPr lang="ru-RU" altLang="ru-RU" sz="28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1174750"/>
            <a:ext cx="508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/>
              <a:t>(У всіх є </a:t>
            </a:r>
            <a:r>
              <a:rPr lang="uk-UA" altLang="ru-RU" sz="2800" b="1" dirty="0" smtClean="0"/>
              <a:t>шапка  </a:t>
            </a:r>
            <a:r>
              <a:rPr lang="uk-UA" altLang="ru-RU" sz="2800" b="1" dirty="0"/>
              <a:t>і ніжка)</a:t>
            </a:r>
            <a:endParaRPr lang="ru-RU" altLang="ru-RU" sz="2800" b="1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32" y="3501008"/>
            <a:ext cx="1554255" cy="174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27280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Якими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бувають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гриби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ru-RU" sz="4000" b="1" dirty="0">
              <a:ln w="1905"/>
              <a:solidFill>
                <a:srgbClr val="0066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700808"/>
            <a:ext cx="40324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Гриби є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140968"/>
            <a:ext cx="316835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  <a:hlinkClick r:id="rId2" action="ppaction://hlinksldjump"/>
              </a:rPr>
              <a:t>Їстівні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4438" y="2408238"/>
            <a:ext cx="1366837" cy="733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2408238"/>
            <a:ext cx="1441450" cy="733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856038"/>
            <a:ext cx="3078162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7733" y="3140968"/>
            <a:ext cx="2154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  <a:hlinkClick r:id="rId4" action="ppaction://hlinksldjump"/>
              </a:rPr>
              <a:t>Отруйні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498"/>
            <a:ext cx="1368152" cy="216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Їстівні гриби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26145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Підберезовик</a:t>
            </a:r>
            <a:endParaRPr lang="uk-UA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404665"/>
            <a:ext cx="1224136" cy="22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6876256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Підосичник</a:t>
            </a:r>
            <a:endParaRPr lang="uk-UA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1438696"/>
            <a:ext cx="1872208" cy="16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315225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Лисички</a:t>
            </a:r>
            <a:endParaRPr lang="uk-UA" b="1" dirty="0"/>
          </a:p>
        </p:txBody>
      </p:sp>
      <p:pic>
        <p:nvPicPr>
          <p:cNvPr id="9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1532271"/>
            <a:ext cx="1408240" cy="14694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315225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Білий гриб</a:t>
            </a:r>
            <a:endParaRPr lang="uk-UA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64904" y="3521591"/>
            <a:ext cx="1310952" cy="202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087724" y="5357775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Маслюки</a:t>
            </a:r>
            <a:endParaRPr lang="uk-UA" b="1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36948" y="3336925"/>
            <a:ext cx="1937376" cy="14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6876256" y="4789957"/>
            <a:ext cx="1584176" cy="36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Сироїжки</a:t>
            </a:r>
            <a:endParaRPr lang="uk-UA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49" y="3653832"/>
            <a:ext cx="2160827" cy="146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0" y="517310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Опеньки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353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адки про гриби - Вчимось відгадувати загад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9605" y="476672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08-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357563"/>
            <a:ext cx="31115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Приємний</a:t>
            </a:r>
            <a:r>
              <a:rPr lang="ru-RU" dirty="0" smtClean="0"/>
              <a:t> запах і </a:t>
            </a:r>
            <a:r>
              <a:rPr lang="ru-RU" dirty="0" err="1" smtClean="0"/>
              <a:t>неповторний</a:t>
            </a:r>
            <a:r>
              <a:rPr lang="ru-RU" dirty="0" smtClean="0"/>
              <a:t> смак </a:t>
            </a:r>
            <a:r>
              <a:rPr lang="ru-RU" dirty="0" err="1" smtClean="0"/>
              <a:t>грибів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нас </a:t>
            </a:r>
            <a:r>
              <a:rPr lang="ru-RU" dirty="0" err="1" smtClean="0"/>
              <a:t>шанувальниками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дарів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 Але, </a:t>
            </a:r>
            <a:r>
              <a:rPr lang="ru-RU" dirty="0" err="1" smtClean="0"/>
              <a:t>вирушаючи</a:t>
            </a:r>
            <a:r>
              <a:rPr lang="ru-RU" dirty="0" smtClean="0"/>
              <a:t> в </a:t>
            </a:r>
            <a:r>
              <a:rPr lang="ru-RU" dirty="0" err="1" smtClean="0"/>
              <a:t>ліс</a:t>
            </a:r>
            <a:r>
              <a:rPr lang="ru-RU" dirty="0" smtClean="0"/>
              <a:t>,  </a:t>
            </a:r>
            <a:r>
              <a:rPr lang="ru-RU" dirty="0" err="1" smtClean="0"/>
              <a:t>озброюйтесь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кошиками</a:t>
            </a:r>
            <a:r>
              <a:rPr lang="ru-RU" dirty="0" smtClean="0"/>
              <a:t> та хорошим </a:t>
            </a:r>
            <a:r>
              <a:rPr lang="ru-RU" dirty="0" err="1" smtClean="0"/>
              <a:t>настроєм</a:t>
            </a:r>
            <a:r>
              <a:rPr lang="ru-RU" dirty="0" smtClean="0"/>
              <a:t>, а й </a:t>
            </a:r>
            <a:r>
              <a:rPr lang="ru-RU" dirty="0" err="1" smtClean="0"/>
              <a:t>пильністю</a:t>
            </a:r>
            <a:r>
              <a:rPr lang="ru-RU" dirty="0" smtClean="0"/>
              <a:t>. </a:t>
            </a:r>
          </a:p>
          <a:p>
            <a:endParaRPr lang="uk-UA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367237"/>
            <a:ext cx="2448272" cy="24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1749"/>
            <a:ext cx="31099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1" descr="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8" y="5612618"/>
            <a:ext cx="800133" cy="10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32" y="5733256"/>
            <a:ext cx="1037562" cy="13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71295"/>
            <a:ext cx="579844" cy="88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88" y="5971295"/>
            <a:ext cx="594544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Борови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34" y="5894471"/>
            <a:ext cx="1093787" cy="10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6" y="1216556"/>
            <a:ext cx="2338208" cy="175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0825" y="2970213"/>
            <a:ext cx="316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/>
              <a:t>Мухомор </a:t>
            </a:r>
            <a:r>
              <a:rPr lang="uk-UA" altLang="ru-RU" sz="2400" b="1" dirty="0" err="1"/>
              <a:t>пантерний</a:t>
            </a:r>
            <a:endParaRPr lang="ru-RU" altLang="ru-RU" sz="2400" b="1" dirty="0"/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40" y="1216556"/>
            <a:ext cx="2007419" cy="17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532981" y="3005138"/>
            <a:ext cx="323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/>
              <a:t>Бліда поганка</a:t>
            </a:r>
            <a:endParaRPr lang="ru-RU" altLang="ru-RU" sz="2400" b="1" dirty="0"/>
          </a:p>
        </p:txBody>
      </p:sp>
      <p:pic>
        <p:nvPicPr>
          <p:cNvPr id="2048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54" y="1183408"/>
            <a:ext cx="2295383" cy="17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462601" y="2856633"/>
            <a:ext cx="2149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/>
              <a:t>Мухомор червоний</a:t>
            </a:r>
            <a:endParaRPr lang="ru-RU" altLang="ru-RU" sz="2400" b="1" dirty="0"/>
          </a:p>
        </p:txBody>
      </p:sp>
      <p:pic>
        <p:nvPicPr>
          <p:cNvPr id="20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60028"/>
            <a:ext cx="1758652" cy="13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1835150" y="5157788"/>
            <a:ext cx="2160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/>
              <a:t>Лисичка несправжня</a:t>
            </a:r>
            <a:endParaRPr lang="ru-RU" altLang="ru-RU" sz="2400" b="1"/>
          </a:p>
        </p:txBody>
      </p:sp>
      <p:pic>
        <p:nvPicPr>
          <p:cNvPr id="2049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53" y="3660028"/>
            <a:ext cx="1889757" cy="141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3995738" y="5445125"/>
            <a:ext cx="2305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/>
              <a:t>Сатанинський гриб</a:t>
            </a:r>
            <a:endParaRPr lang="ru-RU" altLang="ru-RU" sz="2400" b="1"/>
          </a:p>
        </p:txBody>
      </p:sp>
      <p:pic>
        <p:nvPicPr>
          <p:cNvPr id="2049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616674"/>
            <a:ext cx="1628552" cy="146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6604000" y="5308600"/>
            <a:ext cx="1989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/>
              <a:t>Опеньок несправжній</a:t>
            </a:r>
            <a:endParaRPr lang="ru-RU" altLang="ru-RU" sz="2400" b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/>
          <a:lstStyle/>
          <a:p>
            <a:r>
              <a:rPr lang="uk-UA" dirty="0" smtClean="0"/>
              <a:t>Отруйні гриби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Александр\Мои документы\ЖОНКИНА ПИСАНИНА\7552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4572008"/>
            <a:ext cx="2643174" cy="206498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  <a:effectLst>
            <a:softEdge rad="12700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62507" y="116632"/>
            <a:ext cx="1881493" cy="2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452946"/>
            <a:ext cx="2486026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2428868"/>
            <a:ext cx="2286016" cy="20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14488"/>
            <a:ext cx="2956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39355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синица с грибом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92384" y="2143117"/>
            <a:ext cx="3494128" cy="23643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76672"/>
            <a:ext cx="6794963" cy="1143000"/>
          </a:xfrm>
        </p:spPr>
        <p:txBody>
          <a:bodyPr/>
          <a:lstStyle/>
          <a:p>
            <a:r>
              <a:rPr lang="uk-UA" dirty="0" smtClean="0"/>
              <a:t>Вони харчуються грибами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6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05678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Пам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ятка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грибника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488832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2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Збирай тільки відомі тобі гриби.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2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Не бери старих, незрілих грибів.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2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Не виривай гриб із грибницею.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2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Не воруши мох, землю навколо.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2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Не збивай </a:t>
            </a:r>
            <a:r>
              <a:rPr lang="uk-UA" sz="3200" b="1" dirty="0" smtClean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шапки </a:t>
            </a:r>
            <a:r>
              <a:rPr lang="uk-UA" sz="32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грибів, які здаються тобі непотрібними                   ( особливо мухоморів – ними лікуються  деякі звірі).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768752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«Мухомор» І.</a:t>
            </a:r>
            <a:r>
              <a:rPr lang="uk-UA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Осадченко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691276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Мухомор і мух заморить,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Бо отруту в собі творить.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Гриб отруйний, а краса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Це природи чудеса: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Рівна ніжка біла – </a:t>
            </a:r>
            <a:r>
              <a:rPr lang="uk-UA" sz="2400" b="1" dirty="0" err="1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біла</a:t>
            </a: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Обідком спідничка сіла,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Хто насипав білі крапки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 червону гарну шапку?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Та ногою не зламайте,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Краще просто обминайте: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Мухомор тварин лікує,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Звірів від хвороб рятує.</a:t>
            </a:r>
            <a:endParaRPr lang="ru-RU" sz="2400" b="1" dirty="0">
              <a:ln w="1905"/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 rot="10800000" flipV="1">
            <a:off x="1476375" y="5608638"/>
            <a:ext cx="7343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/>
              <a:t>Лосі і сороки лікуються мухоморами</a:t>
            </a:r>
            <a:endParaRPr lang="ru-RU" altLang="ru-RU" sz="2400" b="1"/>
          </a:p>
        </p:txBody>
      </p:sp>
      <p:pic>
        <p:nvPicPr>
          <p:cNvPr id="2355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313112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7048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Перевірте прикмети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84887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’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явилися опеньки – літо закінчилося.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Якщо осінь багата на гриби – зима буде тепла.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Якщо осінь бідна на гриби , то зима  буде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багатою на  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сніг і морози.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Загадка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Лише нога та голова, </a:t>
            </a:r>
          </a:p>
          <a:p>
            <a:pPr marL="0" indent="0">
              <a:buNone/>
            </a:pPr>
            <a:r>
              <a:rPr lang="ru-RU" b="1" i="1" dirty="0" err="1" smtClean="0"/>
              <a:t>Ані</a:t>
            </a:r>
            <a:r>
              <a:rPr lang="ru-RU" b="1" i="1" dirty="0" smtClean="0"/>
              <a:t> рук, </a:t>
            </a:r>
            <a:r>
              <a:rPr lang="ru-RU" b="1" i="1" dirty="0" err="1" smtClean="0"/>
              <a:t>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ніг</a:t>
            </a:r>
            <a:r>
              <a:rPr lang="ru-RU" b="1" i="1" dirty="0" smtClean="0"/>
              <a:t> нема. </a:t>
            </a:r>
          </a:p>
          <a:p>
            <a:pPr marL="0" indent="0">
              <a:buNone/>
            </a:pPr>
            <a:r>
              <a:rPr lang="ru-RU" b="1" i="1" dirty="0" err="1" smtClean="0"/>
              <a:t>Щоб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нього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подивитись</a:t>
            </a:r>
            <a:r>
              <a:rPr lang="ru-RU" b="1" i="1" dirty="0"/>
              <a:t>,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Треба </a:t>
            </a:r>
            <a:r>
              <a:rPr lang="ru-RU" b="1" i="1" dirty="0" err="1" smtClean="0"/>
              <a:t>низько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уклонитись</a:t>
            </a:r>
            <a:r>
              <a:rPr lang="ru-RU" b="1" i="1" dirty="0" smtClean="0"/>
              <a:t>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6929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Гриб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ditki.com.ua/wp-content/uploads/2014/10/27477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4" y="4581128"/>
            <a:ext cx="2168647" cy="19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5" descr="Подберезов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99" y="4822053"/>
            <a:ext cx="2071497" cy="232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2" descr="Боров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78" y="4365104"/>
            <a:ext cx="2296239" cy="223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42" descr="tu4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41" y="1268760"/>
            <a:ext cx="2009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42" descr="tu4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009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42" descr="tu4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7762"/>
            <a:ext cx="2009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tani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21602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56084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якої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природи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належать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гриби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ru-RU" sz="4800" b="1" dirty="0">
              <a:ln w="1905"/>
              <a:solidFill>
                <a:srgbClr val="00339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080" y="3212976"/>
            <a:ext cx="542619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Вони  живляться, дихають, розмножуються, ростуть, відмирають.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10978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7400"/>
            <a:ext cx="17160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5831"/>
            <a:ext cx="32403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Живо</a:t>
            </a:r>
            <a:r>
              <a:rPr lang="uk-UA" sz="4800" b="1" dirty="0">
                <a:ln w="1905"/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ї</a:t>
            </a:r>
            <a:endParaRPr lang="ru-RU" sz="4800" b="1" dirty="0">
              <a:ln w="1905"/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56084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Запам’ятай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: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Гриби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не належать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ні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до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рослин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,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ні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до </a:t>
            </a:r>
            <a:r>
              <a:rPr lang="ru-RU" sz="4800" b="1" dirty="0" err="1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тварин</a:t>
            </a:r>
            <a:r>
              <a:rPr lang="ru-RU" sz="4800" b="1" dirty="0" smtClean="0">
                <a:ln w="1905"/>
                <a:solidFill>
                  <a:srgbClr val="003399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!</a:t>
            </a:r>
            <a:endParaRPr lang="ru-RU" sz="4800" b="1" dirty="0">
              <a:ln w="1905"/>
              <a:solidFill>
                <a:srgbClr val="003399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080" y="3212976"/>
            <a:ext cx="542619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Гриби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– </a:t>
            </a: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окрема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</a:t>
            </a: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група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 </a:t>
            </a: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живих</a:t>
            </a: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</a:t>
            </a: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організмів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+mn-cs"/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5437"/>
            <a:ext cx="1502310" cy="102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7400"/>
            <a:ext cx="17160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288" y="620713"/>
            <a:ext cx="820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C00000"/>
                </a:solidFill>
              </a:rPr>
              <a:t>Гриби – це живі організми. Вони мають :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941168"/>
            <a:ext cx="223224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Грибницю;</a:t>
            </a:r>
            <a:endParaRPr lang="ru-RU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3983" y="4951386"/>
            <a:ext cx="18722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Шапку</a:t>
            </a:r>
            <a:r>
              <a:rPr lang="uk-UA" sz="2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;</a:t>
            </a:r>
            <a:endParaRPr lang="ru-RU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6262" y="4952004"/>
            <a:ext cx="21602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uk-UA" sz="2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Ніжку.</a:t>
            </a:r>
            <a:endParaRPr lang="ru-RU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98" y="1204913"/>
            <a:ext cx="4373661" cy="35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288" y="620713"/>
            <a:ext cx="82089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 smtClean="0">
                <a:solidFill>
                  <a:srgbClr val="C00000"/>
                </a:solidFill>
              </a:rPr>
              <a:t>Ніжка і шапка  - це тіло гриба, що виростає із грибниці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5569"/>
            <a:ext cx="703738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23850" y="1160463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А </a:t>
            </a:r>
            <a:r>
              <a:rPr lang="ru-RU" altLang="ru-RU" sz="2400" b="1" dirty="0" err="1">
                <a:solidFill>
                  <a:prstClr val="black"/>
                </a:solidFill>
              </a:rPr>
              <a:t>грибниця</a:t>
            </a:r>
            <a:r>
              <a:rPr lang="ru-RU" altLang="ru-RU" sz="2400" b="1" dirty="0">
                <a:solidFill>
                  <a:prstClr val="black"/>
                </a:solidFill>
              </a:rPr>
              <a:t> – як </a:t>
            </a:r>
            <a:r>
              <a:rPr lang="ru-RU" altLang="ru-RU" sz="2400" b="1" dirty="0" err="1">
                <a:solidFill>
                  <a:prstClr val="black"/>
                </a:solidFill>
              </a:rPr>
              <a:t>рослина</a:t>
            </a:r>
            <a:r>
              <a:rPr lang="ru-RU" altLang="ru-RU" sz="2400" b="1" dirty="0">
                <a:solidFill>
                  <a:prstClr val="black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І </a:t>
            </a:r>
            <a:r>
              <a:rPr lang="ru-RU" altLang="ru-RU" sz="2400" b="1" dirty="0" err="1">
                <a:solidFill>
                  <a:prstClr val="black"/>
                </a:solidFill>
              </a:rPr>
              <a:t>гриби</a:t>
            </a:r>
            <a:r>
              <a:rPr lang="ru-RU" altLang="ru-RU" sz="2400" b="1" dirty="0">
                <a:solidFill>
                  <a:prstClr val="black"/>
                </a:solidFill>
              </a:rPr>
              <a:t> –</a:t>
            </a:r>
            <a:r>
              <a:rPr lang="ru-RU" altLang="ru-RU" sz="2400" b="1" dirty="0" err="1">
                <a:solidFill>
                  <a:prstClr val="black"/>
                </a:solidFill>
              </a:rPr>
              <a:t>її</a:t>
            </a:r>
            <a:r>
              <a:rPr lang="ru-RU" altLang="ru-RU" sz="2400" b="1" dirty="0">
                <a:solidFill>
                  <a:prstClr val="black"/>
                </a:solidFill>
              </a:rPr>
              <a:t> плоди,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prstClr val="black"/>
                </a:solidFill>
              </a:rPr>
              <a:t>Ніби</a:t>
            </a:r>
            <a:r>
              <a:rPr lang="ru-RU" altLang="ru-RU" sz="2400" b="1" dirty="0">
                <a:solidFill>
                  <a:prstClr val="black"/>
                </a:solidFill>
              </a:rPr>
              <a:t>, </a:t>
            </a:r>
            <a:r>
              <a:rPr lang="ru-RU" altLang="ru-RU" sz="2400" b="1" dirty="0" err="1">
                <a:solidFill>
                  <a:prstClr val="black"/>
                </a:solidFill>
              </a:rPr>
              <a:t>вишеньки</a:t>
            </a:r>
            <a:r>
              <a:rPr lang="ru-RU" altLang="ru-RU" sz="2400" b="1" dirty="0">
                <a:solidFill>
                  <a:prstClr val="black"/>
                </a:solidFill>
              </a:rPr>
              <a:t> на </a:t>
            </a:r>
            <a:r>
              <a:rPr lang="ru-RU" altLang="ru-RU" sz="2400" b="1" dirty="0" err="1">
                <a:solidFill>
                  <a:prstClr val="black"/>
                </a:solidFill>
              </a:rPr>
              <a:t>вишні</a:t>
            </a:r>
            <a:r>
              <a:rPr lang="ru-RU" altLang="ru-RU" sz="2400" b="1" dirty="0">
                <a:solidFill>
                  <a:prstClr val="black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prstClr val="black"/>
                </a:solidFill>
              </a:rPr>
              <a:t>Пам’ятай</a:t>
            </a:r>
            <a:r>
              <a:rPr lang="ru-RU" altLang="ru-RU" sz="2400" b="1" dirty="0">
                <a:solidFill>
                  <a:prstClr val="black"/>
                </a:solidFill>
              </a:rPr>
              <a:t> про </a:t>
            </a:r>
            <a:r>
              <a:rPr lang="ru-RU" altLang="ru-RU" sz="2400" b="1" dirty="0" err="1">
                <a:solidFill>
                  <a:prstClr val="black"/>
                </a:solidFill>
              </a:rPr>
              <a:t>це</a:t>
            </a:r>
            <a:r>
              <a:rPr lang="ru-RU" altLang="ru-RU" sz="2400" b="1" dirty="0">
                <a:solidFill>
                  <a:prstClr val="black"/>
                </a:solidFill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</a:rPr>
              <a:t>завжди</a:t>
            </a:r>
            <a:r>
              <a:rPr lang="ru-RU" altLang="ru-RU" sz="2400" b="1" dirty="0">
                <a:solidFill>
                  <a:prstClr val="black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А </a:t>
            </a:r>
            <a:r>
              <a:rPr lang="ru-RU" altLang="ru-RU" sz="2400" b="1" dirty="0" err="1">
                <a:solidFill>
                  <a:prstClr val="black"/>
                </a:solidFill>
              </a:rPr>
              <a:t>якщо</a:t>
            </a:r>
            <a:r>
              <a:rPr lang="ru-RU" altLang="ru-RU" sz="2400" b="1" dirty="0">
                <a:solidFill>
                  <a:prstClr val="black"/>
                </a:solidFill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</a:rPr>
              <a:t>якийсь</a:t>
            </a:r>
            <a:r>
              <a:rPr lang="ru-RU" altLang="ru-RU" sz="2400" b="1" dirty="0">
                <a:solidFill>
                  <a:prstClr val="black"/>
                </a:solidFill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</a:rPr>
              <a:t>незграба</a:t>
            </a:r>
            <a:r>
              <a:rPr lang="ru-RU" altLang="ru-RU" sz="2400" b="1" dirty="0">
                <a:solidFill>
                  <a:prstClr val="black"/>
                </a:solidFill>
              </a:rPr>
              <a:t>          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         Гриб </a:t>
            </a:r>
            <a:r>
              <a:rPr lang="ru-RU" altLang="ru-RU" sz="2400" b="1" dirty="0" err="1">
                <a:solidFill>
                  <a:prstClr val="black"/>
                </a:solidFill>
              </a:rPr>
              <a:t>зірве</a:t>
            </a:r>
            <a:r>
              <a:rPr lang="ru-RU" altLang="ru-RU" sz="2400" b="1" dirty="0">
                <a:solidFill>
                  <a:prstClr val="black"/>
                </a:solidFill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</a:rPr>
              <a:t>якось</a:t>
            </a:r>
            <a:r>
              <a:rPr lang="ru-RU" altLang="ru-RU" sz="2400" b="1" dirty="0">
                <a:solidFill>
                  <a:prstClr val="black"/>
                </a:solidFill>
              </a:rPr>
              <a:t> не так,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То </a:t>
            </a:r>
            <a:r>
              <a:rPr lang="ru-RU" altLang="ru-RU" sz="2400" b="1" dirty="0" err="1">
                <a:solidFill>
                  <a:prstClr val="black"/>
                </a:solidFill>
              </a:rPr>
              <a:t>загине</a:t>
            </a:r>
            <a:r>
              <a:rPr lang="ru-RU" altLang="ru-RU" sz="2400" b="1" dirty="0">
                <a:solidFill>
                  <a:prstClr val="black"/>
                </a:solidFill>
              </a:rPr>
              <a:t> вся </a:t>
            </a:r>
            <a:r>
              <a:rPr lang="ru-RU" altLang="ru-RU" sz="2400" b="1" dirty="0" err="1">
                <a:solidFill>
                  <a:prstClr val="black"/>
                </a:solidFill>
              </a:rPr>
              <a:t>грибниця</a:t>
            </a:r>
            <a:r>
              <a:rPr lang="ru-RU" altLang="ru-RU" sz="2400" b="1" dirty="0">
                <a:solidFill>
                  <a:prstClr val="black"/>
                </a:solidFill>
              </a:rPr>
              <a:t>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Не </a:t>
            </a:r>
            <a:r>
              <a:rPr lang="ru-RU" altLang="ru-RU" sz="2400" b="1" dirty="0" err="1">
                <a:solidFill>
                  <a:prstClr val="black"/>
                </a:solidFill>
              </a:rPr>
              <a:t>залишить</a:t>
            </a:r>
            <a:r>
              <a:rPr lang="ru-RU" altLang="ru-RU" sz="2400" b="1" dirty="0">
                <a:solidFill>
                  <a:prstClr val="black"/>
                </a:solidFill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</a:rPr>
              <a:t>навіть</a:t>
            </a:r>
            <a:r>
              <a:rPr lang="ru-RU" altLang="ru-RU" sz="2400" b="1" dirty="0">
                <a:solidFill>
                  <a:prstClr val="black"/>
                </a:solidFill>
              </a:rPr>
              <a:t> знак.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І </a:t>
            </a:r>
            <a:r>
              <a:rPr lang="ru-RU" altLang="ru-RU" sz="2400" b="1" dirty="0" err="1">
                <a:solidFill>
                  <a:prstClr val="black"/>
                </a:solidFill>
              </a:rPr>
              <a:t>грибочків</a:t>
            </a:r>
            <a:r>
              <a:rPr lang="ru-RU" altLang="ru-RU" sz="2400" b="1" dirty="0">
                <a:solidFill>
                  <a:prstClr val="black"/>
                </a:solidFill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altLang="ru-RU" sz="2400" b="1" dirty="0" err="1" smtClean="0">
                <a:solidFill>
                  <a:prstClr val="black"/>
                </a:solidFill>
              </a:rPr>
              <a:t>цьому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</a:rPr>
              <a:t>місті</a:t>
            </a:r>
            <a:r>
              <a:rPr lang="ru-RU" altLang="ru-RU" sz="2400" b="1" dirty="0">
                <a:solidFill>
                  <a:prstClr val="black"/>
                </a:solidFill>
              </a:rPr>
              <a:t>   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prstClr val="black"/>
                </a:solidFill>
              </a:rPr>
              <a:t>Вже</a:t>
            </a:r>
            <a:r>
              <a:rPr lang="ru-RU" altLang="ru-RU" sz="2400" b="1" dirty="0">
                <a:solidFill>
                  <a:prstClr val="black"/>
                </a:solidFill>
              </a:rPr>
              <a:t> не 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буде аж </a:t>
            </a:r>
            <a:r>
              <a:rPr lang="ru-RU" altLang="ru-RU" sz="2400" b="1" dirty="0" err="1" smtClean="0">
                <a:solidFill>
                  <a:prstClr val="black"/>
                </a:solidFill>
              </a:rPr>
              <a:t>ніяк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!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C00000"/>
                </a:solidFill>
              </a:rPr>
              <a:t>Збираючи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гриби</a:t>
            </a:r>
            <a:r>
              <a:rPr lang="ru-RU" altLang="ru-RU" sz="2400" b="1" dirty="0">
                <a:solidFill>
                  <a:srgbClr val="C00000"/>
                </a:solidFill>
              </a:rPr>
              <a:t>, не </a:t>
            </a:r>
            <a:r>
              <a:rPr lang="ru-RU" altLang="ru-RU" sz="2400" b="1" dirty="0" err="1">
                <a:solidFill>
                  <a:srgbClr val="C00000"/>
                </a:solidFill>
              </a:rPr>
              <a:t>виривай</a:t>
            </a:r>
            <a:r>
              <a:rPr lang="ru-RU" altLang="ru-RU" sz="2400" b="1" dirty="0">
                <a:solidFill>
                  <a:srgbClr val="C00000"/>
                </a:solidFill>
              </a:rPr>
              <a:t> гриб з </a:t>
            </a:r>
            <a:r>
              <a:rPr lang="ru-RU" altLang="ru-RU" sz="2400" b="1" dirty="0" err="1">
                <a:solidFill>
                  <a:srgbClr val="C00000"/>
                </a:solidFill>
              </a:rPr>
              <a:t>грибниці</a:t>
            </a:r>
            <a:r>
              <a:rPr lang="ru-RU" altLang="ru-RU" sz="2400" b="1" dirty="0">
                <a:solidFill>
                  <a:srgbClr val="C00000"/>
                </a:solidFill>
              </a:rPr>
              <a:t>, </a:t>
            </a:r>
            <a:r>
              <a:rPr lang="ru-RU" altLang="ru-RU" sz="2400" b="1" dirty="0" err="1">
                <a:solidFill>
                  <a:srgbClr val="C00000"/>
                </a:solidFill>
              </a:rPr>
              <a:t>щоб</a:t>
            </a:r>
            <a:r>
              <a:rPr lang="ru-RU" altLang="ru-RU" sz="2400" b="1" dirty="0">
                <a:solidFill>
                  <a:srgbClr val="C00000"/>
                </a:solidFill>
              </a:rPr>
              <a:t> не </a:t>
            </a:r>
            <a:r>
              <a:rPr lang="ru-RU" altLang="ru-RU" sz="2400" b="1" dirty="0" err="1">
                <a:solidFill>
                  <a:srgbClr val="C00000"/>
                </a:solidFill>
              </a:rPr>
              <a:t>пошкодити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її</a:t>
            </a:r>
            <a:r>
              <a:rPr lang="ru-RU" altLang="ru-RU" sz="2400" b="1" dirty="0">
                <a:solidFill>
                  <a:srgbClr val="C00000"/>
                </a:solidFill>
              </a:rPr>
              <a:t>. Гриб треба </a:t>
            </a:r>
            <a:r>
              <a:rPr lang="ru-RU" altLang="ru-RU" sz="2400" b="1" dirty="0" err="1">
                <a:solidFill>
                  <a:srgbClr val="C00000"/>
                </a:solidFill>
              </a:rPr>
              <a:t>зрізати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або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обережно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викрутити</a:t>
            </a:r>
            <a:r>
              <a:rPr lang="ru-RU" altLang="ru-RU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457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2660748" cy="186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25892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250"/>
            <a:ext cx="446449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Запам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’</a:t>
            </a:r>
            <a:r>
              <a:rPr lang="uk-UA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ятай</a:t>
            </a:r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!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Як розмножуються гриби?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49863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156325" y="2432050"/>
            <a:ext cx="684213" cy="781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4248" y="2060848"/>
            <a:ext cx="18722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Спорами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cxnSp>
        <p:nvCxnSpPr>
          <p:cNvPr id="10" name="Прямая со стрелкой 9"/>
          <p:cNvCxnSpPr>
            <a:endCxn id="11" idx="1"/>
          </p:cNvCxnSpPr>
          <p:nvPr/>
        </p:nvCxnSpPr>
        <p:spPr>
          <a:xfrm flipV="1">
            <a:off x="6227763" y="3916363"/>
            <a:ext cx="720725" cy="415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3501008"/>
            <a:ext cx="18722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Частинами грибниці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419</Words>
  <Application>Microsoft Office PowerPoint</Application>
  <PresentationFormat>Экран (4:3)</PresentationFormat>
  <Paragraphs>81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Загадка</vt:lpstr>
      <vt:lpstr>Гриб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Їстівні гриби</vt:lpstr>
      <vt:lpstr>Презентация PowerPoint</vt:lpstr>
      <vt:lpstr>Презентация PowerPoint</vt:lpstr>
      <vt:lpstr>Отруйні гриби</vt:lpstr>
      <vt:lpstr>Вони харчуються грибами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Liudmila</cp:lastModifiedBy>
  <cp:revision>77</cp:revision>
  <dcterms:created xsi:type="dcterms:W3CDTF">2013-07-29T17:42:42Z</dcterms:created>
  <dcterms:modified xsi:type="dcterms:W3CDTF">2015-10-21T10:15:22Z</dcterms:modified>
</cp:coreProperties>
</file>