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9" r:id="rId3"/>
    <p:sldId id="261" r:id="rId4"/>
    <p:sldId id="262" r:id="rId5"/>
    <p:sldId id="271" r:id="rId6"/>
    <p:sldId id="263" r:id="rId7"/>
    <p:sldId id="264" r:id="rId8"/>
    <p:sldId id="272" r:id="rId9"/>
    <p:sldId id="265" r:id="rId10"/>
    <p:sldId id="266" r:id="rId11"/>
    <p:sldId id="273" r:id="rId12"/>
    <p:sldId id="267" r:id="rId13"/>
    <p:sldId id="268" r:id="rId14"/>
    <p:sldId id="258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AC343-C388-415A-9A27-F574912A6851}" type="datetimeFigureOut">
              <a:rPr lang="uk-UA" smtClean="0"/>
              <a:t>09.02.2019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7CEEE-1646-4BC9-BEFA-8C808FE4B2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55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2953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7CEEE-1646-4BC9-BEFA-8C808FE4B2F0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891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155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15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983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82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7CEEE-1646-4BC9-BEFA-8C808FE4B2F0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1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9324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1969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7CEEE-1646-4BC9-BEFA-8C808FE4B2F0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69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8521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7CEEE-1646-4BC9-BEFA-8C808FE4B2F0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289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9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4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9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5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0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2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9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‹№›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4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1" y="0"/>
            <a:ext cx="9144000" cy="1632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0"/>
            <a:ext cx="10284823" cy="6858000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>
          <a:xfrm>
            <a:off x="2965675" y="449467"/>
            <a:ext cx="6433600" cy="235316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2784143" y="316366"/>
            <a:ext cx="6911096" cy="2619375"/>
          </a:xfrm>
          <a:prstGeom prst="rect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995935" y="1703308"/>
            <a:ext cx="6354007" cy="6872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Як народжується книга?</a:t>
            </a:r>
            <a:endParaRPr lang="en-US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4"/>
          <a:stretch/>
        </p:blipFill>
        <p:spPr>
          <a:xfrm>
            <a:off x="11315348" y="0"/>
            <a:ext cx="876651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4"/>
          <a:stretch/>
        </p:blipFill>
        <p:spPr>
          <a:xfrm>
            <a:off x="2" y="0"/>
            <a:ext cx="1097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8764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1575" y="161343"/>
            <a:ext cx="10472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Відредаговані книги із видавництва потрапляють у друкарні</a:t>
            </a:r>
          </a:p>
        </p:txBody>
      </p:sp>
      <p:pic>
        <p:nvPicPr>
          <p:cNvPr id="717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628" y="2077155"/>
            <a:ext cx="6350602" cy="42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4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1575" y="161343"/>
            <a:ext cx="1047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так виготовляється сама книга</a:t>
            </a:r>
            <a:endParaRPr kumimoji="0" lang="uk-UA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ождение книги, как делают книгу в твердом переплете">
            <a:hlinkClick r:id="" action="ppaction://media"/>
            <a:extLst>
              <a:ext uri="{FF2B5EF4-FFF2-40B4-BE49-F238E27FC236}">
                <a16:creationId xmlns:a16="http://schemas.microsoft.com/office/drawing/2014/main" id="{DC018865-139D-414F-B1CF-197B4F7C67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903" y="992340"/>
            <a:ext cx="9816935" cy="55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43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1575" y="161343"/>
            <a:ext cx="10472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Надруковані книги потрапляють до книгарень та бібліотек</a:t>
            </a:r>
          </a:p>
        </p:txBody>
      </p:sp>
      <p:sp>
        <p:nvSpPr>
          <p:cNvPr id="3" name="AutoShape 2" descr="Ð ÐµÐ·ÑÐ»ÑÑÐ°Ñ Ð¿Ð¾ÑÑÐºÑ Ð·Ð¾Ð±ÑÐ°Ð¶ÐµÐ½Ñ Ð·Ð° Ð·Ð°Ð¿Ð¸ÑÐ¾Ð¼ &quot;Ð´Ð¸ÑÑÑÐ° ÐºÐ½Ð¸Ð³Ð°ÑÐ½Ñ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6" name="Picture 4" descr="Ð ÐµÐ·ÑÐ»ÑÑÐ°Ñ Ð¿Ð¾ÑÑÐºÑ Ð·Ð¾Ð±ÑÐ°Ð¶ÐµÐ½Ñ Ð·Ð° Ð·Ð°Ð¿Ð¸ÑÐ¾Ð¼ &quot;Ð´Ð¸ÑÑÑÐ° ÐºÐ½Ð¸Ð³Ð°ÑÐ½Ñ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64" y="2301345"/>
            <a:ext cx="76200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28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161343"/>
            <a:ext cx="10425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звідти книги може отримати кожен </a:t>
            </a:r>
            <a:r>
              <a:rPr lang="uk-UA" sz="4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із вас</a:t>
            </a:r>
            <a:r>
              <a:rPr lang="uk-UA" sz="4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uk-UA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Ð ÐµÐ·ÑÐ»ÑÑÐ°Ñ Ð¿Ð¾ÑÑÐºÑ Ð·Ð¾Ð±ÑÐ°Ð¶ÐµÐ½Ñ Ð·Ð° Ð·Ð°Ð¿Ð¸ÑÐ¾Ð¼ &quot;Ð´Ð¸ÑÑÑÐ° ÐºÐ½Ð¸Ð³Ð°ÑÐ½Ñ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218" name="Picture 2" descr="Ð ÐµÐ·ÑÐ»ÑÑÐ°Ñ Ð¿Ð¾ÑÑÐºÑ Ð·Ð¾Ð±ÑÐ°Ð¶ÐµÐ½Ñ Ð·Ð° Ð·Ð°Ð¿Ð¸ÑÐ¾Ð¼ &quot;Ð´ÐµÑÐ¸ Ð² Ð±ÑÐ±Ð»ÐµÐ¾ÑÐµÐºÐ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64" y="1892346"/>
            <a:ext cx="7028569" cy="46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45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12" y="15407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  </a:t>
            </a:r>
            <a:r>
              <a:rPr lang="ru-RU" sz="8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Шануймо</a:t>
            </a:r>
            <a:r>
              <a:rPr lang="ru-RU" sz="8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книгу!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135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245806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2434" y="245806"/>
            <a:ext cx="9409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Спочатку в лісі виростає дерево</a:t>
            </a: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090" y="1871029"/>
            <a:ext cx="5083558" cy="49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3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3874" y="183922"/>
            <a:ext cx="7927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Лісоруби зрубують  дерево</a:t>
            </a: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44" y="1749109"/>
            <a:ext cx="5083558" cy="49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 ÐµÐ·ÑÐ»ÑÑÐ°Ñ Ð¿Ð¾ÑÑÐºÑ Ð·Ð¾Ð±ÑÐ°Ð¶ÐµÐ½Ñ Ð·Ð° Ð·Ð°Ð¿Ð¸ÑÐ¾Ð¼ &quot;lumberjack clipart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000" y1="12885" x2="52667" y2="25577"/>
                        <a14:foregroundMark x1="85000" y1="8654" x2="87333" y2="20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42" y="2860835"/>
            <a:ext cx="2235718" cy="387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178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4914" y="179449"/>
            <a:ext cx="79410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Дерев’яні колоди везуть на</a:t>
            </a:r>
          </a:p>
          <a:p>
            <a:pPr algn="ctr"/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паперовий комбінат</a:t>
            </a:r>
          </a:p>
        </p:txBody>
      </p:sp>
      <p:pic>
        <p:nvPicPr>
          <p:cNvPr id="4098" name="Picture 2" descr="Ð ÐµÐ·ÑÐ»ÑÑÐ°Ñ Ð¿Ð¾ÑÑÐºÑ Ð·Ð¾Ð±ÑÐ°Ð¶ÐµÐ½Ñ Ð·Ð° Ð·Ð°Ð¿Ð¸ÑÐ¾Ð¼ &quot;ÐÐµÐºÑÐ¾ÑÐ½Ð° Ð³ÑÐ°ÑÑÐºÐ°&quot;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6" b="89936" l="56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334" y="3321191"/>
            <a:ext cx="5371465" cy="37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35" y="2621280"/>
            <a:ext cx="3652520" cy="36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5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5911" y="204519"/>
            <a:ext cx="10176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На спеціальному майданчику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колоди подрібнюють на друзки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F03BA9-72D6-44E1-BF3C-F80B01A70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951" y="1881057"/>
            <a:ext cx="6128410" cy="45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26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756" y="183922"/>
            <a:ext cx="11780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Шляхом механічної або хімічної обробки отримують целюлозу, а з неї - папір</a:t>
            </a:r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Ð±ÑÐ¼Ð°Ð¶Ð½ÑÐ¹ ÐºÐ¾Ð¼Ð±Ð¸Ð½Ð°Ñ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" y="2261066"/>
            <a:ext cx="4832985" cy="40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9" r="11028"/>
          <a:stretch/>
        </p:blipFill>
        <p:spPr bwMode="auto">
          <a:xfrm>
            <a:off x="6404419" y="2261065"/>
            <a:ext cx="5154041" cy="40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79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3875" y="183922"/>
            <a:ext cx="9115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Письменники та поети  пишуть твори та приносять їх у видавництво </a:t>
            </a:r>
          </a:p>
        </p:txBody>
      </p:sp>
      <p:pic>
        <p:nvPicPr>
          <p:cNvPr id="512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8" y="2667146"/>
            <a:ext cx="4914486" cy="32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74" y="2667146"/>
            <a:ext cx="4914486" cy="32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43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3875" y="183922"/>
            <a:ext cx="9115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Редактори та коректори редагують та коректують тексти</a:t>
            </a:r>
          </a:p>
        </p:txBody>
      </p:sp>
      <p:pic>
        <p:nvPicPr>
          <p:cNvPr id="512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8" y="2667146"/>
            <a:ext cx="4914486" cy="32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74" y="2667146"/>
            <a:ext cx="4914486" cy="32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234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64" t="18617" r="8103" b="20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8457" y="183921"/>
            <a:ext cx="9115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Художники малюють ілюстрації до книг</a:t>
            </a:r>
          </a:p>
        </p:txBody>
      </p:sp>
      <p:pic>
        <p:nvPicPr>
          <p:cNvPr id="614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36" y="2645396"/>
            <a:ext cx="4914486" cy="33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25" y="2645396"/>
            <a:ext cx="4974963" cy="33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97</Words>
  <Application>Microsoft Office PowerPoint</Application>
  <PresentationFormat>Широкий екран</PresentationFormat>
  <Paragraphs>28</Paragraphs>
  <Slides>14</Slides>
  <Notes>12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Як народжується книга?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                  Шануймо книгу!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RePack by Diakov</dc:creator>
  <cp:lastModifiedBy>Liudmyla</cp:lastModifiedBy>
  <cp:revision>10</cp:revision>
  <dcterms:created xsi:type="dcterms:W3CDTF">2019-02-07T09:21:21Z</dcterms:created>
  <dcterms:modified xsi:type="dcterms:W3CDTF">2019-02-09T09:10:49Z</dcterms:modified>
</cp:coreProperties>
</file>