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9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167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139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51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10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652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33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92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19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88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47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1328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50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2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53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97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09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695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93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52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568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омпас\Desktop\Снова в школу. Банеры вертикальные и горизонтальные, колокольчик школьный\xztr.png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0" y="-99392"/>
            <a:ext cx="9252520" cy="281738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D103F-A3B4-4776-BA7B-97F0ADAE96C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59C57-DD99-4975-9CD2-3B336415B798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313" name="Rectangle 1"/>
          <p:cNvSpPr>
            <a:spLocks noChangeArrowheads="1"/>
          </p:cNvSpPr>
          <p:nvPr userDrawn="1"/>
        </p:nvSpPr>
        <p:spPr bwMode="auto">
          <a:xfrm>
            <a:off x="0" y="6619954"/>
            <a:ext cx="124585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prstClr val="white">
                    <a:lumMod val="50000"/>
                  </a:prst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90500" cmpd="thickThin">
            <a:solidFill>
              <a:schemeClr val="accent5">
                <a:lumMod val="75000"/>
                <a:alpha val="7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35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E35BB-8316-4EE9-8A9A-51193F3C828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FF53-955D-4FBD-BF25-6F57A18F8F7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575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339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Усмішка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1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 Коли все у тебе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гарно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Коли день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пройшов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марно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Наче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квітка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розквітаєш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На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обличчі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її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маєш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Посміхаються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вуста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?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Відповідь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проста.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8791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Календар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 smtClean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endParaRPr lang="uk-UA" dirty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r>
              <a:rPr lang="uk-UA" dirty="0" smtClean="0">
                <a:solidFill>
                  <a:srgbClr val="000000"/>
                </a:solidFill>
                <a:latin typeface="Times New Roman"/>
              </a:rPr>
              <a:t>2</a:t>
            </a:r>
            <a:r>
              <a:rPr lang="uk-UA" dirty="0">
                <a:solidFill>
                  <a:srgbClr val="000000"/>
                </a:solidFill>
                <a:latin typeface="Times New Roman"/>
              </a:rPr>
              <a:t>. В ньому сторінок багато, 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000000"/>
                </a:solidFill>
                <a:latin typeface="Times New Roman"/>
              </a:rPr>
              <a:t>Там і будні, там і свята. 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000000"/>
                </a:solidFill>
                <a:latin typeface="Times New Roman"/>
              </a:rPr>
              <a:t>Він події позначає, 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000000"/>
                </a:solidFill>
                <a:latin typeface="Times New Roman"/>
              </a:rPr>
              <a:t>Історичні дати знає, 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000000"/>
                </a:solidFill>
                <a:latin typeface="Times New Roman"/>
              </a:rPr>
              <a:t>Та рахує залюбки 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000000"/>
                </a:solidFill>
                <a:latin typeface="Times New Roman"/>
              </a:rPr>
              <a:t>Тижні, місяці, роки.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27620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Родина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3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 Ось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стоїть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біленька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хата -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Там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твої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матуся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й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тато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Твої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сестри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брати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І,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звичайно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там є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ти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Ще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бабусі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дідусі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Зібралися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геть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усі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!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Бути в кожного повинна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Дружня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та </a:t>
            </a:r>
            <a:r>
              <a:rPr lang="ru-RU" dirty="0" err="1" smtClean="0">
                <a:solidFill>
                  <a:srgbClr val="000000"/>
                </a:solidFill>
                <a:latin typeface="Times New Roman"/>
              </a:rPr>
              <a:t>міцна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…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0649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Абетка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4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Рідну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мову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я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вивчаю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літер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вже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слова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складаю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Помічниця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ось моя -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Букви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ній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А до Я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Стали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лагідно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в рядки.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знають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малюки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714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 Їжа</a:t>
            </a:r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5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 І вареники в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сметані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І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крученики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духмяні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Сало,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терте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часником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Борщ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червоний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буряком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Одним словом як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назвати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,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гостей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почастувати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981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Насіння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uk-UA" dirty="0" smtClean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endParaRPr lang="uk-UA" dirty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r>
              <a:rPr lang="uk-UA" dirty="0" smtClean="0">
                <a:solidFill>
                  <a:srgbClr val="000000"/>
                </a:solidFill>
                <a:latin typeface="Times New Roman"/>
              </a:rPr>
              <a:t>6</a:t>
            </a:r>
            <a:r>
              <a:rPr lang="uk-UA" dirty="0">
                <a:solidFill>
                  <a:srgbClr val="000000"/>
                </a:solidFill>
                <a:latin typeface="Times New Roman"/>
              </a:rPr>
              <a:t>. Вони смачненькі та чорненькі, 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000000"/>
                </a:solidFill>
                <a:latin typeface="Times New Roman"/>
              </a:rPr>
              <a:t>У ґрунт попали навесні, 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000000"/>
                </a:solidFill>
                <a:latin typeface="Times New Roman"/>
              </a:rPr>
              <a:t>Тепер із них у полі зріють 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000000"/>
                </a:solidFill>
                <a:latin typeface="Times New Roman"/>
              </a:rPr>
              <a:t>Яскраві соняхи рясні. 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000000"/>
                </a:solidFill>
                <a:latin typeface="Times New Roman"/>
              </a:rPr>
              <a:t>А згодом буде і олія 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000000"/>
                </a:solidFill>
                <a:latin typeface="Times New Roman"/>
              </a:rPr>
              <a:t>Прозора, жовта, запашна. </a:t>
            </a:r>
            <a:r>
              <a:rPr lang="uk-UA" dirty="0"/>
              <a:t/>
            </a:r>
            <a:br>
              <a:rPr lang="uk-UA" dirty="0"/>
            </a:br>
            <a:r>
              <a:rPr lang="uk-UA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uk-UA" dirty="0" smtClean="0">
                <a:solidFill>
                  <a:srgbClr val="000000"/>
                </a:solidFill>
                <a:latin typeface="Times New Roman"/>
              </a:rPr>
              <a:t>Про </a:t>
            </a:r>
            <a:r>
              <a:rPr lang="uk-UA" dirty="0">
                <a:solidFill>
                  <a:srgbClr val="000000"/>
                </a:solidFill>
                <a:latin typeface="Times New Roman"/>
              </a:rPr>
              <a:t>що ця загадка, хто </a:t>
            </a:r>
            <a:r>
              <a:rPr lang="uk-UA" dirty="0" err="1">
                <a:solidFill>
                  <a:srgbClr val="000000"/>
                </a:solidFill>
                <a:latin typeface="Times New Roman"/>
              </a:rPr>
              <a:t>зна</a:t>
            </a:r>
            <a:r>
              <a:rPr lang="uk-UA" dirty="0">
                <a:solidFill>
                  <a:srgbClr val="000000"/>
                </a:solidFill>
                <a:latin typeface="Times New Roman"/>
              </a:rPr>
              <a:t>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3658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Археолог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7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фахівець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нам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розказав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Про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долі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націй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та держав,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Де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наші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пращури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жили,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в них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звичаї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?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одежа, посуд, хата,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Та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ще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цікавого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багато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.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Розкопки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буде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він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вести,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>
                <a:solidFill>
                  <a:srgbClr val="000000"/>
                </a:solidFill>
                <a:latin typeface="Times New Roman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нам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минуле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довести.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623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ru-RU" b="1" dirty="0" smtClean="0">
              <a:solidFill>
                <a:srgbClr val="FF0000"/>
              </a:solidFill>
              <a:latin typeface="Times New Roman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</a:rPr>
              <a:t>                              У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смішка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</a:rPr>
              <a:t>К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алендар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</a:rPr>
              <a:t>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одина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</a:rPr>
              <a:t>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бетка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</a:rPr>
              <a:t>Ї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жа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</a:rPr>
              <a:t>Н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асіння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</a:rPr>
              <a:t>А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рхеолог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446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65</Words>
  <Application>Microsoft Office PowerPoint</Application>
  <PresentationFormat>Экран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1_Тема Office</vt:lpstr>
      <vt:lpstr>Тема Office</vt:lpstr>
      <vt:lpstr>Презентация PowerPoint</vt:lpstr>
      <vt:lpstr>              Усмішка</vt:lpstr>
      <vt:lpstr>          Календар</vt:lpstr>
      <vt:lpstr>            Родина</vt:lpstr>
      <vt:lpstr>           Абетка</vt:lpstr>
      <vt:lpstr>                 Їжа</vt:lpstr>
      <vt:lpstr>             Насіння</vt:lpstr>
      <vt:lpstr>            Археолог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Усмішка</dc:title>
  <dc:creator>Я</dc:creator>
  <cp:lastModifiedBy>Liudmila</cp:lastModifiedBy>
  <cp:revision>5</cp:revision>
  <dcterms:created xsi:type="dcterms:W3CDTF">2014-05-29T22:28:58Z</dcterms:created>
  <dcterms:modified xsi:type="dcterms:W3CDTF">2016-08-25T09:03:46Z</dcterms:modified>
</cp:coreProperties>
</file>